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4" r:id="rId4"/>
    <p:sldId id="265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47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421" autoAdjust="0"/>
    <p:restoredTop sz="94660"/>
  </p:normalViewPr>
  <p:slideViewPr>
    <p:cSldViewPr snapToGrid="0">
      <p:cViewPr varScale="1">
        <p:scale>
          <a:sx n="75" d="100"/>
          <a:sy n="75" d="100"/>
        </p:scale>
        <p:origin x="462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8DB5216-C7FE-4C59-85FE-BA60B7564F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22B5284E-EFB3-478F-B71F-A7199E4013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2568207-EBA8-4060-B602-24B0868BD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01BF738-505E-4DEA-BCCE-B21DB6B1A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0CAAD4E-1AC5-4363-8BBA-CD1F0A8F8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67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6B33C13-888C-4454-BF5F-BB9570D40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0555500C-3DE6-436F-AF18-5ED6AFA48C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D7AA218-8974-4144-9C2A-2CA4544D7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1BD8F14-6987-46DF-AC85-B7889307E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9002A082-3786-4CC6-9831-D2801A865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188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2FF6BDA2-5294-4255-960E-E2036C5ED4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AF80BC0F-6DCA-49E7-81BC-38EAD2ABD1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5A7E9C3-761A-45A1-A6E1-87F470AC0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AD30228-1195-4A69-9D2B-263807A28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8A33718-C8C7-43C9-A58F-C52C5C0CB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451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790D9A4-94D9-4B00-94F3-AC7728164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901E85C-34F5-4FBD-9EB8-1C6B3928AF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EB0D960-62CC-4C2A-B47B-A80650A27E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D26C53D-35B3-4B37-814F-ADEE399F6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7E48045-755C-45C1-97AB-D64806641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0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47F236A-51FD-4A4A-8218-EEF78190AD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71AF6908-27AA-49A4-9FD3-C5DC7341CD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0309B8A-CF1E-425D-8D3E-EE5F42F4F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1CF7859B-92FF-494B-BA79-93E61CDA4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5B05B84-C294-4BCD-8BEA-58E9F2FE1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698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07F4D7A-79A7-4871-808A-3D0E92CA2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686747A-E9D8-4233-989E-A8D7010697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7ACFEA91-182C-41BC-B702-F08346BB12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C8AC33F2-7FA1-4550-A12A-F0D9681290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7E84E2D9-4847-41F0-A778-5AFAFE713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EC96E7A2-3FB6-4B58-AD6B-A32024A09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660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8600DD2-CB35-4E6C-84F3-312B7B5C9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FB091562-052F-4467-94F1-2B3E5000B5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BD3C848B-B6C7-4C1A-8D58-7DE598BB81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36346710-6AC5-4F11-A3BE-F3C601F1F9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726B38E2-9FF9-4D4F-B2C9-84415D1BEB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667AF76B-8BB7-4B83-94EB-EFFEBD5C1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6ED5E97F-E9A0-4CD1-A738-BFA5B1CD3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5961D59B-F34C-43BE-8B8E-9D0278958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774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38B1989-37F8-4792-BDC9-D40F5E60C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ADE49F27-C21A-45DE-A6A9-A2C270473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A8754B79-33D1-43CD-BD2D-37C01AC22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1527A599-64E6-4FCC-BDFB-78CBC5AB7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718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82E99554-3949-488C-B89F-4247A83E0E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2B6B04D9-E172-4D8B-90EE-9B8FFB2B2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E2D0BB94-5C59-4A86-829D-53883E2A6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486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686CF39-DCD7-4AEC-A148-139C5B139D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F13D7EE-C4F4-40D7-9516-4FB7BF5F8E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0227D3E0-EC0B-444A-A7DB-6AA4D30751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A7FCA291-E798-44D4-9DC3-A91BD4A51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D0217F1F-CB18-48D0-9885-9B7F1A0A3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83E5C756-3FB2-4FC9-8CCC-4821AE74E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659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9CE9644-9F9B-454C-B247-65DD96342F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9734F5EC-9683-41C3-A97D-CC4D3B45B8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AB25D800-641A-4271-A2DD-6E9E0F98E7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C06E08BC-757B-4C99-B7B7-64BD634E7E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E8E6E0B7-F12B-4C44-BADA-07CE0199B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76003D65-A3E8-4EFE-925D-7AB5E324B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670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11F66FFF-679D-49B8-9D3F-FADD052A09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C045565C-D49C-4A0B-905A-9A04BEBA86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7622071-D9E2-41E5-B93F-F599B43C8B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77ECD0-502D-48B3-807E-3082A3582B11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2B72E00-D523-45C5-B1BE-3BC7CB3077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CCB6F1B-43AB-4696-B975-A95250A772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077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1E4240A-14F1-4FC6-9DAC-F865BB6111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35812" y="174593"/>
            <a:ext cx="9971794" cy="1278269"/>
          </a:xfrm>
        </p:spPr>
        <p:txBody>
          <a:bodyPr>
            <a:normAutofit/>
          </a:bodyPr>
          <a:lstStyle/>
          <a:p>
            <a:r>
              <a:rPr lang="en-US" sz="4400" b="1" dirty="0" smtClean="0"/>
              <a:t>NHÓM CÔNG TÁC RAU QUẢ VIỆT NAM</a:t>
            </a:r>
            <a:endParaRPr lang="en-US" sz="4400" b="1" dirty="0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2C7D8713-A373-499E-B4E8-184533A4A5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35812" y="1767801"/>
            <a:ext cx="9971794" cy="4655211"/>
          </a:xfrm>
        </p:spPr>
        <p:txBody>
          <a:bodyPr>
            <a:normAutofit fontScale="85000" lnSpcReduction="10000"/>
          </a:bodyPr>
          <a:lstStyle/>
          <a:p>
            <a:pPr marL="457200" indent="-457200" algn="l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3200" b="1" dirty="0" err="1"/>
              <a:t>Đ</a:t>
            </a:r>
            <a:r>
              <a:rPr lang="en-US" sz="3200" b="1" dirty="0" err="1" smtClean="0"/>
              <a:t>ồng</a:t>
            </a:r>
            <a:r>
              <a:rPr lang="en-US" sz="3200" b="1" dirty="0" smtClean="0"/>
              <a:t> </a:t>
            </a:r>
            <a:r>
              <a:rPr lang="en-US" sz="3200" b="1" dirty="0" err="1"/>
              <a:t>trưởng</a:t>
            </a:r>
            <a:r>
              <a:rPr lang="en-US" sz="3200" b="1" dirty="0"/>
              <a:t> </a:t>
            </a:r>
            <a:r>
              <a:rPr lang="en-US" sz="3200" b="1" dirty="0" err="1" smtClean="0"/>
              <a:t>nhóm</a:t>
            </a:r>
            <a:r>
              <a:rPr lang="en-US" sz="3200" b="1" dirty="0" smtClean="0"/>
              <a:t>:</a:t>
            </a:r>
          </a:p>
          <a:p>
            <a:pPr marL="914400" lvl="1" indent="-457200" algn="l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sz="2800" dirty="0" err="1" smtClean="0"/>
              <a:t>Pepsico</a:t>
            </a:r>
            <a:r>
              <a:rPr lang="en-US" sz="2800" dirty="0" smtClean="0"/>
              <a:t>, Syngenta, </a:t>
            </a:r>
            <a:r>
              <a:rPr lang="en-US" sz="2800" dirty="0"/>
              <a:t>Bungee</a:t>
            </a:r>
          </a:p>
          <a:p>
            <a:pPr marL="914400" lvl="1" indent="-457200" algn="l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sz="2800" dirty="0" err="1" smtClean="0"/>
              <a:t>Cục</a:t>
            </a:r>
            <a:r>
              <a:rPr lang="en-US" sz="2800" dirty="0" smtClean="0"/>
              <a:t> </a:t>
            </a:r>
            <a:r>
              <a:rPr lang="en-US" sz="2800" dirty="0" err="1" smtClean="0"/>
              <a:t>Trồng</a:t>
            </a:r>
            <a:r>
              <a:rPr lang="en-US" sz="2800" dirty="0" smtClean="0"/>
              <a:t> </a:t>
            </a:r>
            <a:r>
              <a:rPr lang="en-US" sz="2800" dirty="0" err="1" smtClean="0"/>
              <a:t>Trọt</a:t>
            </a:r>
            <a:endParaRPr lang="en-US" sz="2800" dirty="0" smtClean="0"/>
          </a:p>
          <a:p>
            <a:pPr marL="457200" indent="-457200" algn="l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3200" b="1" dirty="0" err="1" smtClean="0"/>
              <a:t>Mục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tiêu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chung</a:t>
            </a:r>
            <a:r>
              <a:rPr lang="en-US" sz="3200" b="1" dirty="0" smtClean="0"/>
              <a:t>: </a:t>
            </a:r>
            <a:r>
              <a:rPr lang="en-US" sz="3200" dirty="0" err="1" smtClean="0"/>
              <a:t>đạt</a:t>
            </a:r>
            <a:r>
              <a:rPr lang="en-US" sz="3200" dirty="0" smtClean="0"/>
              <a:t> </a:t>
            </a:r>
            <a:r>
              <a:rPr lang="en-US" sz="3200" dirty="0" err="1" smtClean="0"/>
              <a:t>mục</a:t>
            </a:r>
            <a:r>
              <a:rPr lang="en-US" sz="3200" dirty="0" smtClean="0"/>
              <a:t> </a:t>
            </a:r>
            <a:r>
              <a:rPr lang="en-US" sz="3200" dirty="0" err="1" smtClean="0"/>
              <a:t>tiêu</a:t>
            </a:r>
            <a:r>
              <a:rPr lang="en-US" sz="3200" dirty="0" smtClean="0"/>
              <a:t> 20-20-20: </a:t>
            </a:r>
            <a:r>
              <a:rPr lang="en-US" sz="3200" dirty="0" err="1"/>
              <a:t>vừa</a:t>
            </a:r>
            <a:r>
              <a:rPr lang="en-US" sz="3200" dirty="0"/>
              <a:t> </a:t>
            </a:r>
            <a:r>
              <a:rPr lang="en-US" sz="3200" dirty="0" err="1"/>
              <a:t>tăng</a:t>
            </a:r>
            <a:r>
              <a:rPr lang="en-US" sz="3200" dirty="0"/>
              <a:t> </a:t>
            </a:r>
            <a:r>
              <a:rPr lang="en-US" sz="3200" dirty="0" err="1"/>
              <a:t>sản</a:t>
            </a:r>
            <a:r>
              <a:rPr lang="en-US" sz="3200" dirty="0"/>
              <a:t> </a:t>
            </a:r>
            <a:r>
              <a:rPr lang="en-US" sz="3200" dirty="0" err="1"/>
              <a:t>lượng</a:t>
            </a:r>
            <a:r>
              <a:rPr lang="en-US" sz="3200" dirty="0"/>
              <a:t>, </a:t>
            </a:r>
            <a:r>
              <a:rPr lang="en-US" sz="3200" dirty="0" err="1"/>
              <a:t>thu</a:t>
            </a:r>
            <a:r>
              <a:rPr lang="en-US" sz="3200" dirty="0"/>
              <a:t> </a:t>
            </a:r>
            <a:r>
              <a:rPr lang="en-US" sz="3200" dirty="0" err="1"/>
              <a:t>nhập</a:t>
            </a:r>
            <a:r>
              <a:rPr lang="en-US" sz="3200" dirty="0"/>
              <a:t> </a:t>
            </a:r>
            <a:r>
              <a:rPr lang="en-US" sz="3200" dirty="0" err="1"/>
              <a:t>cho</a:t>
            </a:r>
            <a:r>
              <a:rPr lang="en-US" sz="3200" dirty="0"/>
              <a:t> </a:t>
            </a:r>
            <a:r>
              <a:rPr lang="en-US" sz="3200" dirty="0" err="1"/>
              <a:t>nông</a:t>
            </a:r>
            <a:r>
              <a:rPr lang="en-US" sz="3200" dirty="0"/>
              <a:t> </a:t>
            </a:r>
            <a:r>
              <a:rPr lang="en-US" sz="3200" dirty="0" err="1"/>
              <a:t>dân</a:t>
            </a:r>
            <a:r>
              <a:rPr lang="en-US" sz="3200" dirty="0"/>
              <a:t>, </a:t>
            </a:r>
            <a:r>
              <a:rPr lang="en-US" sz="3200" dirty="0" err="1"/>
              <a:t>tạo</a:t>
            </a:r>
            <a:r>
              <a:rPr lang="en-US" sz="3200" dirty="0"/>
              <a:t> </a:t>
            </a:r>
            <a:r>
              <a:rPr lang="en-US" sz="3200" dirty="0" err="1"/>
              <a:t>thêm</a:t>
            </a:r>
            <a:r>
              <a:rPr lang="en-US" sz="3200" dirty="0"/>
              <a:t> </a:t>
            </a:r>
            <a:r>
              <a:rPr lang="en-US" sz="3200" dirty="0" err="1"/>
              <a:t>việc</a:t>
            </a:r>
            <a:r>
              <a:rPr lang="en-US" sz="3200" dirty="0"/>
              <a:t> </a:t>
            </a:r>
            <a:r>
              <a:rPr lang="en-US" sz="3200" dirty="0" err="1"/>
              <a:t>làm</a:t>
            </a:r>
            <a:r>
              <a:rPr lang="en-US" sz="3200" dirty="0"/>
              <a:t> </a:t>
            </a:r>
            <a:r>
              <a:rPr lang="en-US" sz="3200" dirty="0" err="1"/>
              <a:t>và</a:t>
            </a:r>
            <a:r>
              <a:rPr lang="en-US" sz="3200" dirty="0"/>
              <a:t> </a:t>
            </a:r>
            <a:r>
              <a:rPr lang="en-US" sz="3200" dirty="0" err="1"/>
              <a:t>giảm</a:t>
            </a:r>
            <a:r>
              <a:rPr lang="en-US" sz="3200" dirty="0"/>
              <a:t> </a:t>
            </a:r>
            <a:r>
              <a:rPr lang="en-US" sz="3200" dirty="0" err="1"/>
              <a:t>phát</a:t>
            </a:r>
            <a:r>
              <a:rPr lang="en-US" sz="3200" dirty="0"/>
              <a:t> </a:t>
            </a:r>
            <a:r>
              <a:rPr lang="en-US" sz="3200" dirty="0" err="1"/>
              <a:t>thải</a:t>
            </a:r>
            <a:r>
              <a:rPr lang="en-US" sz="3200" dirty="0"/>
              <a:t>. </a:t>
            </a:r>
            <a:endParaRPr lang="en-US" sz="3200" dirty="0" smtClean="0"/>
          </a:p>
          <a:p>
            <a:pPr marL="457200" indent="-457200" algn="l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3200" b="1" dirty="0" err="1" smtClean="0"/>
              <a:t>Hoạt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động</a:t>
            </a:r>
            <a:r>
              <a:rPr lang="en-US" sz="3200" b="1" dirty="0" smtClean="0"/>
              <a:t>:</a:t>
            </a:r>
            <a:r>
              <a:rPr lang="en-US" sz="3200" dirty="0" smtClean="0"/>
              <a:t> </a:t>
            </a:r>
            <a:r>
              <a:rPr lang="en-US" sz="3200" dirty="0" err="1" smtClean="0"/>
              <a:t>Kết</a:t>
            </a:r>
            <a:r>
              <a:rPr lang="en-US" sz="3200" dirty="0" smtClean="0"/>
              <a:t> </a:t>
            </a:r>
            <a:r>
              <a:rPr lang="en-US" sz="3200" dirty="0" err="1"/>
              <a:t>nối</a:t>
            </a:r>
            <a:r>
              <a:rPr lang="en-US" sz="3200" dirty="0"/>
              <a:t> </a:t>
            </a:r>
            <a:r>
              <a:rPr lang="en-US" sz="3200" dirty="0" err="1"/>
              <a:t>doanh</a:t>
            </a:r>
            <a:r>
              <a:rPr lang="en-US" sz="3200" dirty="0"/>
              <a:t> </a:t>
            </a:r>
            <a:r>
              <a:rPr lang="en-US" sz="3200" dirty="0" err="1"/>
              <a:t>nghiệp</a:t>
            </a:r>
            <a:r>
              <a:rPr lang="en-US" sz="3200" dirty="0"/>
              <a:t> </a:t>
            </a:r>
            <a:r>
              <a:rPr lang="en-US" sz="3200" dirty="0" err="1"/>
              <a:t>cùng</a:t>
            </a:r>
            <a:r>
              <a:rPr lang="en-US" sz="3200" dirty="0"/>
              <a:t> </a:t>
            </a:r>
            <a:r>
              <a:rPr lang="en-US" sz="3200" dirty="0" err="1"/>
              <a:t>hợp</a:t>
            </a:r>
            <a:r>
              <a:rPr lang="en-US" sz="3200" dirty="0"/>
              <a:t> </a:t>
            </a:r>
            <a:r>
              <a:rPr lang="en-US" sz="3200" dirty="0" err="1"/>
              <a:t>tác</a:t>
            </a:r>
            <a:r>
              <a:rPr lang="en-US" sz="3200" dirty="0"/>
              <a:t> </a:t>
            </a:r>
            <a:r>
              <a:rPr lang="en-US" sz="3200" dirty="0" err="1"/>
              <a:t>với</a:t>
            </a:r>
            <a:r>
              <a:rPr lang="en-US" sz="3200" dirty="0"/>
              <a:t> </a:t>
            </a:r>
            <a:r>
              <a:rPr lang="en-US" sz="3200" dirty="0" err="1"/>
              <a:t>các</a:t>
            </a:r>
            <a:r>
              <a:rPr lang="en-US" sz="3200" dirty="0"/>
              <a:t> </a:t>
            </a:r>
            <a:r>
              <a:rPr lang="en-US" sz="3200" dirty="0" err="1"/>
              <a:t>cơ</a:t>
            </a:r>
            <a:r>
              <a:rPr lang="en-US" sz="3200" dirty="0"/>
              <a:t> </a:t>
            </a:r>
            <a:r>
              <a:rPr lang="en-US" sz="3200" dirty="0" err="1"/>
              <a:t>quan</a:t>
            </a:r>
            <a:r>
              <a:rPr lang="en-US" sz="3200" dirty="0"/>
              <a:t> </a:t>
            </a:r>
            <a:r>
              <a:rPr lang="en-US" sz="3200" dirty="0" err="1"/>
              <a:t>chính</a:t>
            </a:r>
            <a:r>
              <a:rPr lang="en-US" sz="3200" dirty="0"/>
              <a:t> </a:t>
            </a:r>
            <a:r>
              <a:rPr lang="en-US" sz="3200" dirty="0" err="1"/>
              <a:t>phủ</a:t>
            </a:r>
            <a:r>
              <a:rPr lang="en-US" sz="3200" dirty="0"/>
              <a:t>, </a:t>
            </a:r>
            <a:r>
              <a:rPr lang="en-US" sz="3200" dirty="0" err="1"/>
              <a:t>các</a:t>
            </a:r>
            <a:r>
              <a:rPr lang="en-US" sz="3200" dirty="0"/>
              <a:t> </a:t>
            </a:r>
            <a:r>
              <a:rPr lang="en-US" sz="3200" dirty="0" err="1"/>
              <a:t>tổ</a:t>
            </a:r>
            <a:r>
              <a:rPr lang="en-US" sz="3200" dirty="0"/>
              <a:t> </a:t>
            </a:r>
            <a:r>
              <a:rPr lang="en-US" sz="3200" dirty="0" err="1"/>
              <a:t>chức</a:t>
            </a:r>
            <a:r>
              <a:rPr lang="en-US" sz="3200" dirty="0"/>
              <a:t> phi </a:t>
            </a:r>
            <a:r>
              <a:rPr lang="en-US" sz="3200" dirty="0" err="1"/>
              <a:t>chính</a:t>
            </a:r>
            <a:r>
              <a:rPr lang="en-US" sz="3200" dirty="0"/>
              <a:t> </a:t>
            </a:r>
            <a:r>
              <a:rPr lang="en-US" sz="3200" dirty="0" err="1"/>
              <a:t>phủ</a:t>
            </a:r>
            <a:r>
              <a:rPr lang="en-US" sz="3200" dirty="0"/>
              <a:t> </a:t>
            </a:r>
            <a:r>
              <a:rPr lang="en-US" sz="3200" dirty="0" err="1"/>
              <a:t>để</a:t>
            </a:r>
            <a:r>
              <a:rPr lang="en-US" sz="3200" dirty="0"/>
              <a:t> </a:t>
            </a:r>
            <a:r>
              <a:rPr lang="en-US" sz="3200" dirty="0" err="1"/>
              <a:t>giúp</a:t>
            </a:r>
            <a:r>
              <a:rPr lang="en-US" sz="3200" dirty="0"/>
              <a:t> </a:t>
            </a:r>
            <a:r>
              <a:rPr lang="en-US" sz="3200" dirty="0" err="1"/>
              <a:t>các</a:t>
            </a:r>
            <a:r>
              <a:rPr lang="en-US" sz="3200" dirty="0"/>
              <a:t> </a:t>
            </a:r>
            <a:r>
              <a:rPr lang="en-US" sz="3200" dirty="0" err="1"/>
              <a:t>hộ</a:t>
            </a:r>
            <a:r>
              <a:rPr lang="en-US" sz="3200" dirty="0"/>
              <a:t> </a:t>
            </a:r>
            <a:r>
              <a:rPr lang="en-US" sz="3200" dirty="0" err="1"/>
              <a:t>sản</a:t>
            </a:r>
            <a:r>
              <a:rPr lang="en-US" sz="3200" dirty="0"/>
              <a:t> </a:t>
            </a:r>
            <a:r>
              <a:rPr lang="en-US" sz="3200" dirty="0" err="1"/>
              <a:t>xuất</a:t>
            </a:r>
            <a:r>
              <a:rPr lang="en-US" sz="3200" dirty="0"/>
              <a:t> </a:t>
            </a:r>
            <a:r>
              <a:rPr lang="en-US" sz="3200" dirty="0" err="1"/>
              <a:t>nhỏ</a:t>
            </a:r>
            <a:r>
              <a:rPr lang="en-US" sz="3200" dirty="0"/>
              <a:t> </a:t>
            </a:r>
            <a:r>
              <a:rPr lang="en-US" sz="3200" dirty="0" err="1"/>
              <a:t>áp</a:t>
            </a:r>
            <a:r>
              <a:rPr lang="en-US" sz="3200" dirty="0"/>
              <a:t> </a:t>
            </a:r>
            <a:r>
              <a:rPr lang="en-US" sz="3200" dirty="0" err="1"/>
              <a:t>dụng</a:t>
            </a:r>
            <a:r>
              <a:rPr lang="en-US" sz="3200" dirty="0"/>
              <a:t> </a:t>
            </a:r>
            <a:r>
              <a:rPr lang="en-US" sz="3200" dirty="0" err="1"/>
              <a:t>thực</a:t>
            </a:r>
            <a:r>
              <a:rPr lang="en-US" sz="3200" dirty="0"/>
              <a:t> </a:t>
            </a:r>
            <a:r>
              <a:rPr lang="en-US" sz="3200" dirty="0" err="1"/>
              <a:t>hành</a:t>
            </a:r>
            <a:r>
              <a:rPr lang="en-US" sz="3200" dirty="0"/>
              <a:t> </a:t>
            </a:r>
            <a:r>
              <a:rPr lang="en-US" sz="3200" dirty="0" err="1"/>
              <a:t>nông</a:t>
            </a:r>
            <a:r>
              <a:rPr lang="en-US" sz="3200" dirty="0"/>
              <a:t> </a:t>
            </a:r>
            <a:r>
              <a:rPr lang="en-US" sz="3200" dirty="0" err="1"/>
              <a:t>nghiệp</a:t>
            </a:r>
            <a:r>
              <a:rPr lang="en-US" sz="3200" dirty="0"/>
              <a:t> </a:t>
            </a:r>
            <a:r>
              <a:rPr lang="en-US" sz="3200" dirty="0" err="1"/>
              <a:t>tốt</a:t>
            </a:r>
            <a:r>
              <a:rPr lang="en-US" sz="3200" dirty="0"/>
              <a:t> (GAP</a:t>
            </a:r>
            <a:r>
              <a:rPr lang="en-US" sz="3200" dirty="0" smtClean="0"/>
              <a:t>) </a:t>
            </a:r>
            <a:r>
              <a:rPr lang="en-US" sz="3200" dirty="0" err="1" smtClean="0"/>
              <a:t>trong</a:t>
            </a:r>
            <a:r>
              <a:rPr lang="en-US" sz="3200" dirty="0" smtClean="0"/>
              <a:t> </a:t>
            </a:r>
            <a:r>
              <a:rPr lang="en-US" sz="3200" dirty="0" err="1" smtClean="0"/>
              <a:t>trồng</a:t>
            </a:r>
            <a:r>
              <a:rPr lang="en-US" sz="3200" dirty="0" smtClean="0"/>
              <a:t> </a:t>
            </a:r>
            <a:r>
              <a:rPr lang="en-US" sz="3200" dirty="0" err="1"/>
              <a:t>khoai</a:t>
            </a:r>
            <a:r>
              <a:rPr lang="en-US" sz="3200" dirty="0"/>
              <a:t> </a:t>
            </a:r>
            <a:r>
              <a:rPr lang="en-US" sz="3200" dirty="0" err="1"/>
              <a:t>tây</a:t>
            </a:r>
            <a:r>
              <a:rPr lang="en-US" sz="3200" dirty="0"/>
              <a:t> </a:t>
            </a:r>
            <a:r>
              <a:rPr lang="en-US" sz="3200" dirty="0" err="1"/>
              <a:t>tại</a:t>
            </a:r>
            <a:r>
              <a:rPr lang="en-US" sz="3200" dirty="0"/>
              <a:t> </a:t>
            </a:r>
            <a:r>
              <a:rPr lang="en-US" sz="3200" dirty="0" err="1"/>
              <a:t>tỉnh</a:t>
            </a:r>
            <a:r>
              <a:rPr lang="en-US" sz="3200" dirty="0"/>
              <a:t> </a:t>
            </a:r>
            <a:r>
              <a:rPr lang="en-US" sz="3200" dirty="0" err="1"/>
              <a:t>Lâm</a:t>
            </a:r>
            <a:r>
              <a:rPr lang="en-US" sz="3200" dirty="0"/>
              <a:t> </a:t>
            </a:r>
            <a:r>
              <a:rPr lang="en-US" sz="3200" dirty="0" err="1"/>
              <a:t>Đồng</a:t>
            </a:r>
            <a:r>
              <a:rPr lang="en-US" sz="3200" dirty="0"/>
              <a:t> (</a:t>
            </a:r>
            <a:r>
              <a:rPr lang="en-US" sz="3200" dirty="0" err="1"/>
              <a:t>Miền</a:t>
            </a:r>
            <a:r>
              <a:rPr lang="en-US" sz="3200" dirty="0"/>
              <a:t> Nam), </a:t>
            </a:r>
            <a:r>
              <a:rPr lang="en-US" sz="3200" dirty="0" err="1"/>
              <a:t>và</a:t>
            </a:r>
            <a:r>
              <a:rPr lang="en-US" sz="3200" dirty="0"/>
              <a:t> ở </a:t>
            </a:r>
            <a:r>
              <a:rPr lang="en-US" sz="3200" dirty="0" err="1"/>
              <a:t>Hải</a:t>
            </a:r>
            <a:r>
              <a:rPr lang="en-US" sz="3200" dirty="0"/>
              <a:t> </a:t>
            </a:r>
            <a:r>
              <a:rPr lang="en-US" sz="3200" dirty="0" err="1"/>
              <a:t>Dương</a:t>
            </a:r>
            <a:r>
              <a:rPr lang="en-US" sz="3200" dirty="0"/>
              <a:t>, </a:t>
            </a:r>
            <a:r>
              <a:rPr lang="en-US" sz="3200" dirty="0" err="1"/>
              <a:t>Bắc</a:t>
            </a:r>
            <a:r>
              <a:rPr lang="en-US" sz="3200" dirty="0"/>
              <a:t> </a:t>
            </a:r>
            <a:r>
              <a:rPr lang="en-US" sz="3200" dirty="0" err="1"/>
              <a:t>Giang</a:t>
            </a:r>
            <a:r>
              <a:rPr lang="en-US" sz="3200" dirty="0"/>
              <a:t>, </a:t>
            </a:r>
            <a:r>
              <a:rPr lang="en-US" sz="3200" dirty="0" err="1"/>
              <a:t>Vĩnh</a:t>
            </a:r>
            <a:r>
              <a:rPr lang="en-US" sz="3200" dirty="0"/>
              <a:t> </a:t>
            </a:r>
            <a:r>
              <a:rPr lang="en-US" sz="3200" dirty="0" err="1"/>
              <a:t>Phúc</a:t>
            </a:r>
            <a:r>
              <a:rPr lang="en-US" sz="3200" dirty="0"/>
              <a:t> </a:t>
            </a:r>
            <a:r>
              <a:rPr lang="en-US" sz="3200" dirty="0" err="1"/>
              <a:t>và</a:t>
            </a:r>
            <a:r>
              <a:rPr lang="en-US" sz="3200" dirty="0"/>
              <a:t> </a:t>
            </a:r>
            <a:r>
              <a:rPr lang="en-US" sz="3200" dirty="0" err="1"/>
              <a:t>Hà</a:t>
            </a:r>
            <a:r>
              <a:rPr lang="en-US" sz="3200" dirty="0"/>
              <a:t> </a:t>
            </a:r>
            <a:r>
              <a:rPr lang="en-US" sz="3200" dirty="0" err="1"/>
              <a:t>Nội</a:t>
            </a:r>
            <a:r>
              <a:rPr lang="en-US" sz="3200" dirty="0"/>
              <a:t> (</a:t>
            </a:r>
            <a:r>
              <a:rPr lang="en-US" sz="3200" dirty="0" err="1"/>
              <a:t>Miền</a:t>
            </a:r>
            <a:r>
              <a:rPr lang="en-US" sz="3200" dirty="0"/>
              <a:t> </a:t>
            </a:r>
            <a:r>
              <a:rPr lang="en-US" sz="3200" dirty="0" err="1"/>
              <a:t>Bắc</a:t>
            </a:r>
            <a:r>
              <a:rPr lang="en-US" sz="3200" dirty="0" smtClean="0"/>
              <a:t>)</a:t>
            </a:r>
          </a:p>
        </p:txBody>
      </p:sp>
      <p:pic>
        <p:nvPicPr>
          <p:cNvPr id="4" name="Picture 3" descr="A close up of a sign&#10;&#10;Description generated with very high confidence">
            <a:extLst>
              <a:ext uri="{FF2B5EF4-FFF2-40B4-BE49-F238E27FC236}">
                <a16:creationId xmlns="" xmlns:a16="http://schemas.microsoft.com/office/drawing/2014/main" id="{4EDF9052-BD2D-4FD8-9990-D36B474AB3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23" y="174593"/>
            <a:ext cx="989137" cy="1278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479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2094" y="365125"/>
            <a:ext cx="10031706" cy="1325563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b="1" dirty="0" err="1" smtClean="0"/>
              <a:t>Kết</a:t>
            </a:r>
            <a:r>
              <a:rPr lang="en-US" b="1" dirty="0" smtClean="0"/>
              <a:t> </a:t>
            </a:r>
            <a:r>
              <a:rPr lang="en-US" b="1" dirty="0" err="1" smtClean="0"/>
              <a:t>quả</a:t>
            </a:r>
            <a:r>
              <a:rPr lang="en-US" b="1" dirty="0" smtClean="0"/>
              <a:t> </a:t>
            </a:r>
            <a:r>
              <a:rPr lang="en-US" b="1" dirty="0" err="1" smtClean="0"/>
              <a:t>đạt</a:t>
            </a:r>
            <a:r>
              <a:rPr lang="en-US" b="1" dirty="0" smtClean="0"/>
              <a:t> </a:t>
            </a:r>
            <a:r>
              <a:rPr lang="en-US" b="1" dirty="0" err="1" smtClean="0"/>
              <a:t>được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8688" y="1825625"/>
            <a:ext cx="9985112" cy="4351338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dirty="0" err="1" smtClean="0"/>
              <a:t>Mô</a:t>
            </a:r>
            <a:r>
              <a:rPr lang="en-US" dirty="0" smtClean="0"/>
              <a:t> </a:t>
            </a:r>
            <a:r>
              <a:rPr lang="en-US" dirty="0" err="1"/>
              <a:t>hình</a:t>
            </a:r>
            <a:r>
              <a:rPr lang="en-US" dirty="0"/>
              <a:t> </a:t>
            </a:r>
            <a:r>
              <a:rPr lang="en-US" dirty="0" err="1"/>
              <a:t>sản</a:t>
            </a:r>
            <a:r>
              <a:rPr lang="en-US" dirty="0"/>
              <a:t> </a:t>
            </a:r>
            <a:r>
              <a:rPr lang="en-US" dirty="0" err="1"/>
              <a:t>xuất</a:t>
            </a:r>
            <a:r>
              <a:rPr lang="en-US" dirty="0"/>
              <a:t> </a:t>
            </a:r>
            <a:r>
              <a:rPr lang="en-US" dirty="0" err="1"/>
              <a:t>khoai</a:t>
            </a:r>
            <a:r>
              <a:rPr lang="en-US" dirty="0"/>
              <a:t> </a:t>
            </a:r>
            <a:r>
              <a:rPr lang="en-US" dirty="0" err="1" smtClean="0"/>
              <a:t>tây</a:t>
            </a:r>
            <a:r>
              <a:rPr lang="en-US" dirty="0" smtClean="0"/>
              <a:t> </a:t>
            </a:r>
            <a:r>
              <a:rPr lang="en-US" dirty="0"/>
              <a:t>do </a:t>
            </a:r>
            <a:r>
              <a:rPr lang="en-US" dirty="0" err="1"/>
              <a:t>công</a:t>
            </a:r>
            <a:r>
              <a:rPr lang="en-US" dirty="0"/>
              <a:t> </a:t>
            </a:r>
            <a:r>
              <a:rPr lang="en-US" dirty="0" err="1"/>
              <a:t>ty</a:t>
            </a:r>
            <a:r>
              <a:rPr lang="en-US" dirty="0"/>
              <a:t> </a:t>
            </a:r>
            <a:r>
              <a:rPr lang="en-US" dirty="0" err="1"/>
              <a:t>Pepsico</a:t>
            </a:r>
            <a:r>
              <a:rPr lang="en-US" dirty="0"/>
              <a:t> </a:t>
            </a:r>
            <a:r>
              <a:rPr lang="en-US" dirty="0" err="1"/>
              <a:t>Việt</a:t>
            </a:r>
            <a:r>
              <a:rPr lang="en-US" dirty="0"/>
              <a:t> Nam </a:t>
            </a:r>
            <a:r>
              <a:rPr lang="en-US" dirty="0" err="1"/>
              <a:t>thực</a:t>
            </a:r>
            <a:r>
              <a:rPr lang="en-US" dirty="0"/>
              <a:t> </a:t>
            </a:r>
            <a:r>
              <a:rPr lang="en-US" dirty="0" err="1" smtClean="0"/>
              <a:t>hiện</a:t>
            </a:r>
            <a:r>
              <a:rPr lang="en-US" dirty="0" smtClean="0"/>
              <a:t>: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 err="1" smtClean="0"/>
              <a:t>Năng</a:t>
            </a:r>
            <a:r>
              <a:rPr lang="en-US" dirty="0" smtClean="0"/>
              <a:t> </a:t>
            </a:r>
            <a:r>
              <a:rPr lang="en-US" dirty="0" err="1" smtClean="0"/>
              <a:t>suất</a:t>
            </a:r>
            <a:r>
              <a:rPr lang="en-US" dirty="0" smtClean="0"/>
              <a:t> </a:t>
            </a:r>
            <a:r>
              <a:rPr lang="en-US" dirty="0" err="1" smtClean="0"/>
              <a:t>tăng</a:t>
            </a:r>
            <a:r>
              <a:rPr lang="en-US" dirty="0" smtClean="0"/>
              <a:t> </a:t>
            </a:r>
            <a:r>
              <a:rPr lang="en-US" dirty="0" err="1" smtClean="0"/>
              <a:t>từ</a:t>
            </a:r>
            <a:r>
              <a:rPr lang="en-US" dirty="0"/>
              <a:t> 7-8 </a:t>
            </a:r>
            <a:r>
              <a:rPr lang="en-US" dirty="0" err="1"/>
              <a:t>tấn</a:t>
            </a:r>
            <a:r>
              <a:rPr lang="en-US" dirty="0"/>
              <a:t>/ha </a:t>
            </a:r>
            <a:r>
              <a:rPr lang="en-US" dirty="0" err="1"/>
              <a:t>năm</a:t>
            </a:r>
            <a:r>
              <a:rPr lang="en-US" dirty="0"/>
              <a:t> 2007 </a:t>
            </a:r>
            <a:r>
              <a:rPr lang="en-US" dirty="0" err="1" smtClean="0"/>
              <a:t>lên</a:t>
            </a:r>
            <a:r>
              <a:rPr lang="en-US" dirty="0" smtClean="0"/>
              <a:t> </a:t>
            </a:r>
            <a:r>
              <a:rPr lang="en-US" dirty="0" smtClean="0"/>
              <a:t>22 </a:t>
            </a:r>
            <a:r>
              <a:rPr lang="en-US" dirty="0" err="1" smtClean="0"/>
              <a:t>tấn</a:t>
            </a:r>
            <a:r>
              <a:rPr lang="en-US" dirty="0" smtClean="0"/>
              <a:t>/ha </a:t>
            </a:r>
            <a:r>
              <a:rPr lang="en-US" dirty="0" err="1" smtClean="0"/>
              <a:t>năm</a:t>
            </a:r>
            <a:r>
              <a:rPr lang="en-US" dirty="0" smtClean="0"/>
              <a:t> </a:t>
            </a:r>
            <a:r>
              <a:rPr lang="en-US" dirty="0" smtClean="0"/>
              <a:t>2017;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/>
              <a:t>2 </a:t>
            </a:r>
            <a:r>
              <a:rPr lang="en-US" dirty="0" err="1"/>
              <a:t>giống</a:t>
            </a:r>
            <a:r>
              <a:rPr lang="en-US" dirty="0"/>
              <a:t> </a:t>
            </a:r>
            <a:r>
              <a:rPr lang="en-US" dirty="0" err="1"/>
              <a:t>khoai</a:t>
            </a:r>
            <a:r>
              <a:rPr lang="en-US" dirty="0"/>
              <a:t> </a:t>
            </a:r>
            <a:r>
              <a:rPr lang="en-US" dirty="0" err="1"/>
              <a:t>tây</a:t>
            </a:r>
            <a:r>
              <a:rPr lang="en-US" dirty="0"/>
              <a:t> FL2215 </a:t>
            </a:r>
            <a:r>
              <a:rPr lang="en-US" dirty="0" err="1"/>
              <a:t>và</a:t>
            </a:r>
            <a:r>
              <a:rPr lang="en-US" dirty="0"/>
              <a:t> Fl2007 </a:t>
            </a:r>
            <a:r>
              <a:rPr lang="en-US" dirty="0" err="1"/>
              <a:t>của</a:t>
            </a:r>
            <a:r>
              <a:rPr lang="en-US" dirty="0"/>
              <a:t> PepsiCo </a:t>
            </a:r>
            <a:r>
              <a:rPr lang="en-US" dirty="0" err="1"/>
              <a:t>đã</a:t>
            </a:r>
            <a:r>
              <a:rPr lang="en-US" dirty="0"/>
              <a:t> </a:t>
            </a:r>
            <a:r>
              <a:rPr lang="en-US" dirty="0" err="1"/>
              <a:t>được</a:t>
            </a:r>
            <a:r>
              <a:rPr lang="en-US" dirty="0"/>
              <a:t> </a:t>
            </a:r>
            <a:r>
              <a:rPr lang="en-US" dirty="0" err="1"/>
              <a:t>Bộ</a:t>
            </a:r>
            <a:r>
              <a:rPr lang="en-US" dirty="0"/>
              <a:t> NN&amp;PTNT </a:t>
            </a:r>
            <a:r>
              <a:rPr lang="en-US" dirty="0" err="1"/>
              <a:t>công</a:t>
            </a:r>
            <a:r>
              <a:rPr lang="en-US" dirty="0"/>
              <a:t> </a:t>
            </a:r>
            <a:r>
              <a:rPr lang="en-US" dirty="0" err="1"/>
              <a:t>nhận</a:t>
            </a:r>
            <a:r>
              <a:rPr lang="en-US" dirty="0"/>
              <a:t> </a:t>
            </a:r>
            <a:r>
              <a:rPr lang="en-US" dirty="0" err="1"/>
              <a:t>là</a:t>
            </a:r>
            <a:r>
              <a:rPr lang="en-US" dirty="0"/>
              <a:t> </a:t>
            </a:r>
            <a:r>
              <a:rPr lang="en-US" dirty="0" err="1"/>
              <a:t>giống</a:t>
            </a:r>
            <a:r>
              <a:rPr lang="en-US" dirty="0"/>
              <a:t> </a:t>
            </a:r>
            <a:r>
              <a:rPr lang="en-US" dirty="0" err="1"/>
              <a:t>khoai</a:t>
            </a:r>
            <a:r>
              <a:rPr lang="en-US" dirty="0"/>
              <a:t> </a:t>
            </a:r>
            <a:r>
              <a:rPr lang="en-US" dirty="0" err="1"/>
              <a:t>tây</a:t>
            </a:r>
            <a:r>
              <a:rPr lang="en-US" dirty="0"/>
              <a:t> </a:t>
            </a:r>
            <a:r>
              <a:rPr lang="en-US" dirty="0" err="1"/>
              <a:t>mới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được</a:t>
            </a:r>
            <a:r>
              <a:rPr lang="en-US" dirty="0"/>
              <a:t> </a:t>
            </a:r>
            <a:r>
              <a:rPr lang="en-US" dirty="0" err="1"/>
              <a:t>phổ</a:t>
            </a:r>
            <a:r>
              <a:rPr lang="en-US" dirty="0"/>
              <a:t> </a:t>
            </a:r>
            <a:r>
              <a:rPr lang="en-US" dirty="0" err="1"/>
              <a:t>biến</a:t>
            </a:r>
            <a:r>
              <a:rPr lang="en-US" dirty="0"/>
              <a:t> </a:t>
            </a:r>
            <a:r>
              <a:rPr lang="en-US" dirty="0" err="1"/>
              <a:t>trong</a:t>
            </a:r>
            <a:r>
              <a:rPr lang="en-US" dirty="0"/>
              <a:t> </a:t>
            </a:r>
            <a:r>
              <a:rPr lang="en-US" dirty="0" err="1"/>
              <a:t>sản</a:t>
            </a:r>
            <a:r>
              <a:rPr lang="en-US" dirty="0"/>
              <a:t> </a:t>
            </a:r>
            <a:r>
              <a:rPr lang="en-US" dirty="0" err="1"/>
              <a:t>xuất</a:t>
            </a:r>
            <a:endParaRPr lang="en-US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 err="1" smtClean="0"/>
              <a:t>Diện</a:t>
            </a:r>
            <a:r>
              <a:rPr lang="en-US" dirty="0" smtClean="0"/>
              <a:t> </a:t>
            </a:r>
            <a:r>
              <a:rPr lang="en-US" dirty="0" err="1" smtClean="0"/>
              <a:t>tích</a:t>
            </a:r>
            <a:r>
              <a:rPr lang="en-US" dirty="0" smtClean="0"/>
              <a:t> </a:t>
            </a:r>
            <a:r>
              <a:rPr lang="en-US" dirty="0" err="1" smtClean="0"/>
              <a:t>dự</a:t>
            </a:r>
            <a:r>
              <a:rPr lang="en-US" dirty="0" smtClean="0"/>
              <a:t> </a:t>
            </a:r>
            <a:r>
              <a:rPr lang="en-US" dirty="0" err="1" smtClean="0"/>
              <a:t>án</a:t>
            </a:r>
            <a:r>
              <a:rPr lang="en-US" dirty="0" smtClean="0"/>
              <a:t> </a:t>
            </a:r>
            <a:r>
              <a:rPr lang="en-US" dirty="0" err="1" smtClean="0"/>
              <a:t>từ</a:t>
            </a:r>
            <a:r>
              <a:rPr lang="en-US" dirty="0" smtClean="0"/>
              <a:t> </a:t>
            </a:r>
            <a:r>
              <a:rPr lang="en-US" dirty="0" smtClean="0"/>
              <a:t>55ha </a:t>
            </a:r>
            <a:r>
              <a:rPr lang="en-US" dirty="0" err="1" smtClean="0"/>
              <a:t>năm</a:t>
            </a:r>
            <a:r>
              <a:rPr lang="en-US" dirty="0" smtClean="0"/>
              <a:t> 2010 </a:t>
            </a:r>
            <a:r>
              <a:rPr lang="en-US" dirty="0" err="1" smtClean="0"/>
              <a:t>lên</a:t>
            </a:r>
            <a:r>
              <a:rPr lang="en-US" dirty="0" smtClean="0"/>
              <a:t> 455ha </a:t>
            </a:r>
            <a:r>
              <a:rPr lang="en-US" dirty="0" err="1" smtClean="0"/>
              <a:t>năm</a:t>
            </a:r>
            <a:r>
              <a:rPr lang="en-US" dirty="0" smtClean="0"/>
              <a:t> </a:t>
            </a:r>
            <a:r>
              <a:rPr lang="en-US" dirty="0" smtClean="0"/>
              <a:t>2017</a:t>
            </a:r>
            <a:r>
              <a:rPr lang="en-US" dirty="0" smtClean="0"/>
              <a:t>; </a:t>
            </a:r>
            <a:r>
              <a:rPr lang="en-US" dirty="0" err="1" smtClean="0"/>
              <a:t>số</a:t>
            </a:r>
            <a:r>
              <a:rPr lang="en-US" dirty="0" smtClean="0"/>
              <a:t> </a:t>
            </a:r>
            <a:r>
              <a:rPr lang="en-US" dirty="0" err="1" smtClean="0"/>
              <a:t>hộ</a:t>
            </a:r>
            <a:r>
              <a:rPr lang="en-US" dirty="0" smtClean="0"/>
              <a:t> </a:t>
            </a:r>
            <a:r>
              <a:rPr lang="en-US" dirty="0" err="1" smtClean="0"/>
              <a:t>được</a:t>
            </a:r>
            <a:r>
              <a:rPr lang="en-US" dirty="0" smtClean="0"/>
              <a:t> </a:t>
            </a:r>
            <a:r>
              <a:rPr lang="en-US" dirty="0" err="1" smtClean="0"/>
              <a:t>công</a:t>
            </a:r>
            <a:r>
              <a:rPr lang="en-US" dirty="0" smtClean="0"/>
              <a:t> </a:t>
            </a:r>
            <a:r>
              <a:rPr lang="en-US" dirty="0" err="1" smtClean="0"/>
              <a:t>ty</a:t>
            </a:r>
            <a:r>
              <a:rPr lang="en-US" dirty="0" smtClean="0"/>
              <a:t> </a:t>
            </a:r>
            <a:r>
              <a:rPr lang="en-US" dirty="0" err="1" smtClean="0"/>
              <a:t>hỗ</a:t>
            </a:r>
            <a:r>
              <a:rPr lang="en-US" dirty="0" smtClean="0"/>
              <a:t> </a:t>
            </a:r>
            <a:r>
              <a:rPr lang="en-US" dirty="0" err="1" smtClean="0"/>
              <a:t>trợ</a:t>
            </a:r>
            <a:r>
              <a:rPr lang="en-US" dirty="0" smtClean="0"/>
              <a:t> </a:t>
            </a:r>
            <a:r>
              <a:rPr lang="en-US" dirty="0" err="1" smtClean="0"/>
              <a:t>hiện</a:t>
            </a:r>
            <a:r>
              <a:rPr lang="en-US" dirty="0" smtClean="0"/>
              <a:t> </a:t>
            </a:r>
            <a:r>
              <a:rPr lang="en-US" dirty="0" err="1" smtClean="0"/>
              <a:t>đạt</a:t>
            </a:r>
            <a:r>
              <a:rPr lang="en-US" dirty="0" smtClean="0"/>
              <a:t> 580 </a:t>
            </a:r>
            <a:r>
              <a:rPr lang="en-US" dirty="0" err="1" smtClean="0"/>
              <a:t>hộ</a:t>
            </a:r>
            <a:r>
              <a:rPr lang="en-US" dirty="0" smtClean="0"/>
              <a:t>.</a:t>
            </a:r>
            <a:endParaRPr lang="en-US" dirty="0" smtClean="0"/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 err="1" smtClean="0"/>
              <a:t>Thực</a:t>
            </a:r>
            <a:r>
              <a:rPr lang="en-US" dirty="0" smtClean="0"/>
              <a:t> </a:t>
            </a:r>
            <a:r>
              <a:rPr lang="en-US" dirty="0" err="1"/>
              <a:t>hiện</a:t>
            </a:r>
            <a:r>
              <a:rPr lang="en-US" dirty="0"/>
              <a:t> </a:t>
            </a:r>
            <a:r>
              <a:rPr lang="en-US" dirty="0" err="1"/>
              <a:t>mô</a:t>
            </a:r>
            <a:r>
              <a:rPr lang="en-US" dirty="0"/>
              <a:t> </a:t>
            </a:r>
            <a:r>
              <a:rPr lang="en-US" dirty="0" err="1"/>
              <a:t>hình</a:t>
            </a:r>
            <a:r>
              <a:rPr lang="en-US" dirty="0"/>
              <a:t> </a:t>
            </a:r>
            <a:r>
              <a:rPr lang="en-US" dirty="0" err="1"/>
              <a:t>tưới</a:t>
            </a:r>
            <a:r>
              <a:rPr lang="en-US" dirty="0"/>
              <a:t> </a:t>
            </a:r>
            <a:r>
              <a:rPr lang="en-US" dirty="0" err="1"/>
              <a:t>nước</a:t>
            </a:r>
            <a:r>
              <a:rPr lang="en-US" dirty="0"/>
              <a:t> </a:t>
            </a:r>
            <a:r>
              <a:rPr lang="en-US" dirty="0" err="1"/>
              <a:t>phun</a:t>
            </a:r>
            <a:r>
              <a:rPr lang="en-US" dirty="0"/>
              <a:t> </a:t>
            </a:r>
            <a:r>
              <a:rPr lang="en-US" dirty="0" err="1"/>
              <a:t>sương</a:t>
            </a:r>
            <a:r>
              <a:rPr lang="en-US" dirty="0"/>
              <a:t>, </a:t>
            </a:r>
            <a:r>
              <a:rPr lang="en-US" dirty="0" err="1"/>
              <a:t>tiết</a:t>
            </a:r>
            <a:r>
              <a:rPr lang="en-US" dirty="0"/>
              <a:t> </a:t>
            </a:r>
            <a:r>
              <a:rPr lang="en-US" dirty="0" err="1"/>
              <a:t>kiệm</a:t>
            </a:r>
            <a:r>
              <a:rPr lang="en-US" dirty="0"/>
              <a:t> </a:t>
            </a:r>
            <a:r>
              <a:rPr lang="en-US" dirty="0" err="1"/>
              <a:t>trên</a:t>
            </a:r>
            <a:r>
              <a:rPr lang="en-US" dirty="0"/>
              <a:t> 1 </a:t>
            </a:r>
            <a:r>
              <a:rPr lang="en-US" dirty="0" err="1"/>
              <a:t>triệu</a:t>
            </a:r>
            <a:r>
              <a:rPr lang="en-US" dirty="0"/>
              <a:t> </a:t>
            </a:r>
            <a:r>
              <a:rPr lang="en-US" dirty="0" err="1"/>
              <a:t>mét</a:t>
            </a:r>
            <a:r>
              <a:rPr lang="en-US" dirty="0"/>
              <a:t> </a:t>
            </a:r>
            <a:r>
              <a:rPr lang="en-US" dirty="0" err="1"/>
              <a:t>khối</a:t>
            </a:r>
            <a:r>
              <a:rPr lang="en-US" dirty="0"/>
              <a:t> </a:t>
            </a:r>
            <a:r>
              <a:rPr lang="en-US" dirty="0" err="1" smtClean="0"/>
              <a:t>nước</a:t>
            </a:r>
            <a:r>
              <a:rPr lang="en-US" dirty="0" smtClean="0"/>
              <a:t> </a:t>
            </a:r>
            <a:r>
              <a:rPr lang="en-US" dirty="0" err="1" smtClean="0"/>
              <a:t>trong</a:t>
            </a:r>
            <a:r>
              <a:rPr lang="en-US" dirty="0" smtClean="0"/>
              <a:t> </a:t>
            </a:r>
            <a:r>
              <a:rPr lang="en-US" dirty="0" err="1" smtClean="0"/>
              <a:t>năm</a:t>
            </a:r>
            <a:r>
              <a:rPr lang="en-US" dirty="0" smtClean="0"/>
              <a:t> 2017. </a:t>
            </a:r>
            <a:endParaRPr lang="en-US" dirty="0"/>
          </a:p>
        </p:txBody>
      </p:sp>
      <p:pic>
        <p:nvPicPr>
          <p:cNvPr id="4" name="Picture 3" descr="A close up of a sign&#10;&#10;Description generated with very high confidence">
            <a:extLst>
              <a:ext uri="{FF2B5EF4-FFF2-40B4-BE49-F238E27FC236}">
                <a16:creationId xmlns="" xmlns:a16="http://schemas.microsoft.com/office/drawing/2014/main" id="{4EDF9052-BD2D-4FD8-9990-D36B474AB3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23" y="157121"/>
            <a:ext cx="989137" cy="1278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152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8796" y="365125"/>
            <a:ext cx="10055003" cy="1325563"/>
          </a:xfrm>
        </p:spPr>
        <p:txBody>
          <a:bodyPr/>
          <a:lstStyle/>
          <a:p>
            <a:r>
              <a:rPr lang="en-US" b="1" dirty="0" err="1" smtClean="0"/>
              <a:t>Khó</a:t>
            </a:r>
            <a:r>
              <a:rPr lang="en-US" b="1" dirty="0" smtClean="0"/>
              <a:t> </a:t>
            </a:r>
            <a:r>
              <a:rPr lang="en-US" b="1" dirty="0" err="1" smtClean="0"/>
              <a:t>khăn</a:t>
            </a:r>
            <a:r>
              <a:rPr lang="en-US" b="1" dirty="0" smtClean="0"/>
              <a:t> – </a:t>
            </a:r>
            <a:r>
              <a:rPr lang="en-US" b="1" dirty="0" err="1" smtClean="0"/>
              <a:t>Hạn</a:t>
            </a:r>
            <a:r>
              <a:rPr lang="en-US" b="1" dirty="0" smtClean="0"/>
              <a:t> </a:t>
            </a:r>
            <a:r>
              <a:rPr lang="en-US" b="1" dirty="0" err="1" smtClean="0"/>
              <a:t>chế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8796" y="1825625"/>
            <a:ext cx="10055004" cy="4351338"/>
          </a:xfrm>
        </p:spPr>
        <p:txBody>
          <a:bodyPr/>
          <a:lstStyle/>
          <a:p>
            <a:pPr lvl="0"/>
            <a:r>
              <a:rPr lang="en-US" dirty="0" err="1"/>
              <a:t>Số</a:t>
            </a:r>
            <a:r>
              <a:rPr lang="en-US" dirty="0"/>
              <a:t> </a:t>
            </a:r>
            <a:r>
              <a:rPr lang="en-US" dirty="0" err="1"/>
              <a:t>lượng</a:t>
            </a:r>
            <a:r>
              <a:rPr lang="en-US" dirty="0"/>
              <a:t> </a:t>
            </a:r>
            <a:r>
              <a:rPr lang="en-US" dirty="0" err="1"/>
              <a:t>thành</a:t>
            </a:r>
            <a:r>
              <a:rPr lang="en-US" dirty="0"/>
              <a:t> </a:t>
            </a:r>
            <a:r>
              <a:rPr lang="en-US" dirty="0" err="1"/>
              <a:t>viên</a:t>
            </a:r>
            <a:r>
              <a:rPr lang="en-US" dirty="0"/>
              <a:t>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nhóm</a:t>
            </a:r>
            <a:r>
              <a:rPr lang="en-US" dirty="0"/>
              <a:t> </a:t>
            </a:r>
            <a:r>
              <a:rPr lang="en-US" dirty="0" err="1"/>
              <a:t>rất</a:t>
            </a:r>
            <a:r>
              <a:rPr lang="en-US" dirty="0"/>
              <a:t> </a:t>
            </a:r>
            <a:r>
              <a:rPr lang="en-US" dirty="0" err="1"/>
              <a:t>hạn</a:t>
            </a:r>
            <a:r>
              <a:rPr lang="en-US" dirty="0"/>
              <a:t> </a:t>
            </a:r>
            <a:r>
              <a:rPr lang="en-US" dirty="0" err="1"/>
              <a:t>chế</a:t>
            </a:r>
            <a:r>
              <a:rPr lang="en-US" dirty="0"/>
              <a:t>, </a:t>
            </a:r>
            <a:r>
              <a:rPr lang="en-US" dirty="0" err="1"/>
              <a:t>hoạt</a:t>
            </a:r>
            <a:r>
              <a:rPr lang="en-US" dirty="0"/>
              <a:t> </a:t>
            </a:r>
            <a:r>
              <a:rPr lang="en-US" dirty="0" err="1"/>
              <a:t>động</a:t>
            </a:r>
            <a:r>
              <a:rPr lang="en-US" dirty="0"/>
              <a:t>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nhóm</a:t>
            </a:r>
            <a:r>
              <a:rPr lang="en-US" dirty="0"/>
              <a:t> </a:t>
            </a:r>
            <a:r>
              <a:rPr lang="en-US" dirty="0" err="1"/>
              <a:t>còn</a:t>
            </a:r>
            <a:r>
              <a:rPr lang="en-US" dirty="0"/>
              <a:t> ở </a:t>
            </a:r>
            <a:r>
              <a:rPr lang="en-US" dirty="0" err="1"/>
              <a:t>quy</a:t>
            </a:r>
            <a:r>
              <a:rPr lang="en-US" dirty="0"/>
              <a:t> </a:t>
            </a:r>
            <a:r>
              <a:rPr lang="en-US" dirty="0" err="1"/>
              <a:t>mô</a:t>
            </a:r>
            <a:r>
              <a:rPr lang="en-US" dirty="0"/>
              <a:t> </a:t>
            </a:r>
            <a:r>
              <a:rPr lang="en-US" dirty="0" err="1"/>
              <a:t>khá</a:t>
            </a:r>
            <a:r>
              <a:rPr lang="en-US" dirty="0"/>
              <a:t> </a:t>
            </a:r>
            <a:r>
              <a:rPr lang="en-US" dirty="0" err="1"/>
              <a:t>nhỏ</a:t>
            </a:r>
            <a:r>
              <a:rPr lang="en-US" dirty="0"/>
              <a:t>, </a:t>
            </a:r>
            <a:r>
              <a:rPr lang="en-US" dirty="0" err="1"/>
              <a:t>mới</a:t>
            </a:r>
            <a:r>
              <a:rPr lang="en-US" dirty="0"/>
              <a:t> </a:t>
            </a:r>
            <a:r>
              <a:rPr lang="en-US" dirty="0" err="1"/>
              <a:t>chỉ</a:t>
            </a:r>
            <a:r>
              <a:rPr lang="en-US" dirty="0"/>
              <a:t> </a:t>
            </a:r>
            <a:r>
              <a:rPr lang="en-US" dirty="0" err="1"/>
              <a:t>tập</a:t>
            </a:r>
            <a:r>
              <a:rPr lang="en-US" dirty="0"/>
              <a:t> </a:t>
            </a:r>
            <a:r>
              <a:rPr lang="en-US" dirty="0" err="1"/>
              <a:t>trung</a:t>
            </a:r>
            <a:r>
              <a:rPr lang="en-US" dirty="0"/>
              <a:t> ở </a:t>
            </a:r>
            <a:r>
              <a:rPr lang="en-US" dirty="0" err="1"/>
              <a:t>khoai</a:t>
            </a:r>
            <a:r>
              <a:rPr lang="en-US" dirty="0"/>
              <a:t> </a:t>
            </a:r>
            <a:r>
              <a:rPr lang="en-US" dirty="0" err="1"/>
              <a:t>tây</a:t>
            </a:r>
            <a:r>
              <a:rPr lang="en-US" dirty="0"/>
              <a:t>, </a:t>
            </a:r>
            <a:r>
              <a:rPr lang="en-US" dirty="0" err="1"/>
              <a:t>ngô</a:t>
            </a:r>
            <a:r>
              <a:rPr lang="en-US" dirty="0"/>
              <a:t> </a:t>
            </a:r>
            <a:r>
              <a:rPr lang="en-US" dirty="0" err="1"/>
              <a:t>mà</a:t>
            </a:r>
            <a:r>
              <a:rPr lang="en-US" dirty="0"/>
              <a:t> </a:t>
            </a:r>
            <a:r>
              <a:rPr lang="en-US" dirty="0" err="1"/>
              <a:t>chưa</a:t>
            </a:r>
            <a:r>
              <a:rPr lang="en-US" dirty="0"/>
              <a:t> </a:t>
            </a:r>
            <a:r>
              <a:rPr lang="en-US" dirty="0" err="1"/>
              <a:t>mở</a:t>
            </a:r>
            <a:r>
              <a:rPr lang="en-US" dirty="0"/>
              <a:t> </a:t>
            </a:r>
            <a:r>
              <a:rPr lang="en-US" dirty="0" err="1"/>
              <a:t>rộng</a:t>
            </a:r>
            <a:r>
              <a:rPr lang="en-US" dirty="0"/>
              <a:t> </a:t>
            </a:r>
            <a:r>
              <a:rPr lang="en-US" dirty="0" err="1"/>
              <a:t>ra</a:t>
            </a:r>
            <a:r>
              <a:rPr lang="en-US" dirty="0"/>
              <a:t> </a:t>
            </a:r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ngành</a:t>
            </a:r>
            <a:r>
              <a:rPr lang="en-US" dirty="0"/>
              <a:t> </a:t>
            </a:r>
            <a:r>
              <a:rPr lang="en-US" dirty="0" err="1"/>
              <a:t>hàng</a:t>
            </a:r>
            <a:r>
              <a:rPr lang="en-US" dirty="0"/>
              <a:t> </a:t>
            </a:r>
            <a:r>
              <a:rPr lang="en-US" dirty="0" err="1"/>
              <a:t>khác</a:t>
            </a:r>
            <a:r>
              <a:rPr lang="en-US" dirty="0"/>
              <a:t>. </a:t>
            </a:r>
            <a:r>
              <a:rPr lang="en-US" dirty="0" err="1"/>
              <a:t>Quy</a:t>
            </a:r>
            <a:r>
              <a:rPr lang="en-US" dirty="0"/>
              <a:t> </a:t>
            </a:r>
            <a:r>
              <a:rPr lang="en-US" dirty="0" err="1"/>
              <a:t>mô</a:t>
            </a:r>
            <a:r>
              <a:rPr lang="en-US" dirty="0"/>
              <a:t> </a:t>
            </a:r>
            <a:r>
              <a:rPr lang="en-US" dirty="0" err="1"/>
              <a:t>dự</a:t>
            </a:r>
            <a:r>
              <a:rPr lang="en-US" dirty="0"/>
              <a:t> </a:t>
            </a:r>
            <a:r>
              <a:rPr lang="en-US" dirty="0" err="1"/>
              <a:t>án</a:t>
            </a:r>
            <a:r>
              <a:rPr lang="en-US" dirty="0"/>
              <a:t> </a:t>
            </a:r>
            <a:r>
              <a:rPr lang="en-US" dirty="0" err="1"/>
              <a:t>thí</a:t>
            </a:r>
            <a:r>
              <a:rPr lang="en-US" dirty="0"/>
              <a:t> </a:t>
            </a:r>
            <a:r>
              <a:rPr lang="en-US" dirty="0" err="1"/>
              <a:t>điểm</a:t>
            </a:r>
            <a:r>
              <a:rPr lang="en-US" dirty="0"/>
              <a:t> </a:t>
            </a:r>
            <a:r>
              <a:rPr lang="en-US" dirty="0" err="1"/>
              <a:t>trên</a:t>
            </a:r>
            <a:r>
              <a:rPr lang="en-US" dirty="0"/>
              <a:t> </a:t>
            </a:r>
            <a:r>
              <a:rPr lang="en-US" dirty="0" err="1"/>
              <a:t>khoai</a:t>
            </a:r>
            <a:r>
              <a:rPr lang="en-US" dirty="0"/>
              <a:t> </a:t>
            </a:r>
            <a:r>
              <a:rPr lang="en-US" dirty="0" err="1"/>
              <a:t>tây</a:t>
            </a:r>
            <a:r>
              <a:rPr lang="en-US" dirty="0"/>
              <a:t> </a:t>
            </a:r>
            <a:r>
              <a:rPr lang="en-US" dirty="0" err="1"/>
              <a:t>cũng</a:t>
            </a:r>
            <a:r>
              <a:rPr lang="en-US" dirty="0"/>
              <a:t> </a:t>
            </a:r>
            <a:r>
              <a:rPr lang="en-US" dirty="0" err="1"/>
              <a:t>nhỏ</a:t>
            </a:r>
            <a:r>
              <a:rPr lang="en-US" dirty="0"/>
              <a:t>, </a:t>
            </a:r>
            <a:r>
              <a:rPr lang="en-US" dirty="0" err="1"/>
              <a:t>chưa</a:t>
            </a:r>
            <a:r>
              <a:rPr lang="en-US" dirty="0"/>
              <a:t> </a:t>
            </a:r>
            <a:r>
              <a:rPr lang="en-US" dirty="0" err="1"/>
              <a:t>mở</a:t>
            </a:r>
            <a:r>
              <a:rPr lang="en-US" dirty="0"/>
              <a:t> </a:t>
            </a:r>
            <a:r>
              <a:rPr lang="en-US" dirty="0" err="1"/>
              <a:t>rộng</a:t>
            </a:r>
            <a:r>
              <a:rPr lang="en-US" dirty="0"/>
              <a:t> </a:t>
            </a:r>
            <a:r>
              <a:rPr lang="en-US" dirty="0" err="1"/>
              <a:t>được</a:t>
            </a:r>
            <a:r>
              <a:rPr lang="en-US" dirty="0"/>
              <a:t> </a:t>
            </a:r>
            <a:r>
              <a:rPr lang="en-US" dirty="0" err="1"/>
              <a:t>diện</a:t>
            </a:r>
            <a:r>
              <a:rPr lang="en-US" dirty="0"/>
              <a:t> </a:t>
            </a:r>
            <a:r>
              <a:rPr lang="en-US" dirty="0" err="1"/>
              <a:t>tích</a:t>
            </a:r>
            <a:r>
              <a:rPr lang="en-US" dirty="0"/>
              <a:t> ở </a:t>
            </a:r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tỉnh</a:t>
            </a:r>
            <a:r>
              <a:rPr lang="en-US" dirty="0"/>
              <a:t> </a:t>
            </a:r>
            <a:r>
              <a:rPr lang="en-US" dirty="0" err="1"/>
              <a:t>khác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công</a:t>
            </a:r>
            <a:r>
              <a:rPr lang="en-US" dirty="0"/>
              <a:t> </a:t>
            </a:r>
            <a:r>
              <a:rPr lang="en-US" dirty="0" err="1"/>
              <a:t>ty</a:t>
            </a:r>
            <a:r>
              <a:rPr lang="en-US" dirty="0"/>
              <a:t> </a:t>
            </a:r>
            <a:r>
              <a:rPr lang="en-US" dirty="0" err="1"/>
              <a:t>khác</a:t>
            </a:r>
            <a:r>
              <a:rPr lang="en-US" dirty="0"/>
              <a:t> </a:t>
            </a:r>
            <a:r>
              <a:rPr lang="en-US" dirty="0" err="1"/>
              <a:t>cùng</a:t>
            </a:r>
            <a:r>
              <a:rPr lang="en-US" dirty="0"/>
              <a:t> </a:t>
            </a:r>
            <a:r>
              <a:rPr lang="en-US" dirty="0" err="1"/>
              <a:t>áp</a:t>
            </a:r>
            <a:r>
              <a:rPr lang="en-US" dirty="0"/>
              <a:t> </a:t>
            </a:r>
            <a:r>
              <a:rPr lang="en-US" dirty="0" err="1"/>
              <a:t>dụng</a:t>
            </a:r>
            <a:r>
              <a:rPr lang="en-US" dirty="0"/>
              <a:t>. </a:t>
            </a:r>
          </a:p>
          <a:p>
            <a:r>
              <a:rPr lang="en-US" dirty="0" err="1"/>
              <a:t>Trong</a:t>
            </a:r>
            <a:r>
              <a:rPr lang="en-US" dirty="0"/>
              <a:t> </a:t>
            </a:r>
            <a:r>
              <a:rPr lang="en-US" dirty="0" err="1"/>
              <a:t>khi</a:t>
            </a:r>
            <a:r>
              <a:rPr lang="en-US" dirty="0"/>
              <a:t> </a:t>
            </a:r>
            <a:r>
              <a:rPr lang="en-US" dirty="0" err="1"/>
              <a:t>đó</a:t>
            </a:r>
            <a:r>
              <a:rPr lang="en-US" dirty="0"/>
              <a:t>, </a:t>
            </a:r>
            <a:r>
              <a:rPr lang="en-US" dirty="0" err="1"/>
              <a:t>ngành</a:t>
            </a:r>
            <a:r>
              <a:rPr lang="en-US" dirty="0"/>
              <a:t> </a:t>
            </a:r>
            <a:r>
              <a:rPr lang="en-US" dirty="0" err="1"/>
              <a:t>rau</a:t>
            </a:r>
            <a:r>
              <a:rPr lang="en-US" dirty="0"/>
              <a:t> </a:t>
            </a:r>
            <a:r>
              <a:rPr lang="en-US" dirty="0" err="1"/>
              <a:t>quả</a:t>
            </a:r>
            <a:r>
              <a:rPr lang="en-US" dirty="0"/>
              <a:t> </a:t>
            </a:r>
            <a:r>
              <a:rPr lang="en-US" dirty="0" err="1"/>
              <a:t>là</a:t>
            </a:r>
            <a:r>
              <a:rPr lang="en-US" dirty="0"/>
              <a:t> </a:t>
            </a:r>
            <a:r>
              <a:rPr lang="en-US" dirty="0" err="1"/>
              <a:t>ngành</a:t>
            </a:r>
            <a:r>
              <a:rPr lang="en-US" dirty="0"/>
              <a:t> </a:t>
            </a:r>
            <a:r>
              <a:rPr lang="en-US" dirty="0" err="1"/>
              <a:t>có</a:t>
            </a:r>
            <a:r>
              <a:rPr lang="en-US" dirty="0"/>
              <a:t> </a:t>
            </a:r>
            <a:r>
              <a:rPr lang="en-US" dirty="0" err="1"/>
              <a:t>tiềm</a:t>
            </a:r>
            <a:r>
              <a:rPr lang="en-US" dirty="0"/>
              <a:t> </a:t>
            </a:r>
            <a:r>
              <a:rPr lang="en-US" dirty="0" err="1"/>
              <a:t>năng</a:t>
            </a:r>
            <a:r>
              <a:rPr lang="en-US" dirty="0"/>
              <a:t> </a:t>
            </a:r>
            <a:r>
              <a:rPr lang="en-US" dirty="0" err="1"/>
              <a:t>phát</a:t>
            </a:r>
            <a:r>
              <a:rPr lang="en-US" dirty="0"/>
              <a:t> </a:t>
            </a:r>
            <a:r>
              <a:rPr lang="en-US" dirty="0" err="1"/>
              <a:t>triển</a:t>
            </a:r>
            <a:r>
              <a:rPr lang="en-US" dirty="0"/>
              <a:t> </a:t>
            </a:r>
            <a:r>
              <a:rPr lang="en-US" dirty="0" err="1"/>
              <a:t>với</a:t>
            </a:r>
            <a:r>
              <a:rPr lang="en-US" dirty="0"/>
              <a:t> </a:t>
            </a:r>
            <a:r>
              <a:rPr lang="en-US" dirty="0" err="1"/>
              <a:t>giá</a:t>
            </a:r>
            <a:r>
              <a:rPr lang="en-US" dirty="0"/>
              <a:t> </a:t>
            </a:r>
            <a:r>
              <a:rPr lang="en-US" dirty="0" err="1"/>
              <a:t>trị</a:t>
            </a:r>
            <a:r>
              <a:rPr lang="en-US" dirty="0"/>
              <a:t> </a:t>
            </a:r>
            <a:r>
              <a:rPr lang="en-US" dirty="0" err="1"/>
              <a:t>xuất</a:t>
            </a:r>
            <a:r>
              <a:rPr lang="en-US" dirty="0"/>
              <a:t> </a:t>
            </a:r>
            <a:r>
              <a:rPr lang="en-US" dirty="0" err="1"/>
              <a:t>khẩu</a:t>
            </a:r>
            <a:r>
              <a:rPr lang="en-US" dirty="0"/>
              <a:t> </a:t>
            </a:r>
            <a:r>
              <a:rPr lang="en-US" dirty="0" err="1"/>
              <a:t>không</a:t>
            </a:r>
            <a:r>
              <a:rPr lang="en-US" dirty="0"/>
              <a:t> </a:t>
            </a:r>
            <a:r>
              <a:rPr lang="en-US" dirty="0" err="1"/>
              <a:t>ngừng</a:t>
            </a:r>
            <a:r>
              <a:rPr lang="en-US" dirty="0"/>
              <a:t> </a:t>
            </a:r>
            <a:r>
              <a:rPr lang="en-US" dirty="0" err="1"/>
              <a:t>tăng</a:t>
            </a:r>
            <a:r>
              <a:rPr lang="en-US" dirty="0"/>
              <a:t> </a:t>
            </a:r>
            <a:r>
              <a:rPr lang="en-US" dirty="0" err="1"/>
              <a:t>nhanh</a:t>
            </a:r>
            <a:r>
              <a:rPr lang="en-US" dirty="0"/>
              <a:t>. </a:t>
            </a:r>
            <a:r>
              <a:rPr lang="en-US" dirty="0" err="1"/>
              <a:t>Điều</a:t>
            </a:r>
            <a:r>
              <a:rPr lang="en-US" dirty="0"/>
              <a:t> </a:t>
            </a:r>
            <a:r>
              <a:rPr lang="en-US" dirty="0" err="1"/>
              <a:t>này</a:t>
            </a:r>
            <a:r>
              <a:rPr lang="en-US" dirty="0"/>
              <a:t> </a:t>
            </a:r>
            <a:r>
              <a:rPr lang="en-US" dirty="0" err="1"/>
              <a:t>đặt</a:t>
            </a:r>
            <a:r>
              <a:rPr lang="en-US" dirty="0"/>
              <a:t> </a:t>
            </a:r>
            <a:r>
              <a:rPr lang="en-US" dirty="0" err="1"/>
              <a:t>ra</a:t>
            </a:r>
            <a:r>
              <a:rPr lang="en-US" dirty="0"/>
              <a:t> </a:t>
            </a:r>
            <a:r>
              <a:rPr lang="en-US" dirty="0" err="1"/>
              <a:t>thách</a:t>
            </a:r>
            <a:r>
              <a:rPr lang="en-US" dirty="0"/>
              <a:t> </a:t>
            </a:r>
            <a:r>
              <a:rPr lang="en-US" dirty="0" err="1"/>
              <a:t>thức</a:t>
            </a:r>
            <a:r>
              <a:rPr lang="en-US" dirty="0"/>
              <a:t> </a:t>
            </a:r>
            <a:r>
              <a:rPr lang="en-US" dirty="0" err="1"/>
              <a:t>cho</a:t>
            </a:r>
            <a:r>
              <a:rPr lang="en-US" dirty="0"/>
              <a:t> </a:t>
            </a:r>
            <a:r>
              <a:rPr lang="en-US" dirty="0" err="1"/>
              <a:t>Nhóm</a:t>
            </a:r>
            <a:r>
              <a:rPr lang="en-US" dirty="0"/>
              <a:t> </a:t>
            </a:r>
            <a:r>
              <a:rPr lang="en-US" dirty="0" err="1"/>
              <a:t>công</a:t>
            </a:r>
            <a:r>
              <a:rPr lang="en-US" dirty="0"/>
              <a:t> </a:t>
            </a:r>
            <a:r>
              <a:rPr lang="en-US" dirty="0" err="1"/>
              <a:t>tác</a:t>
            </a:r>
            <a:r>
              <a:rPr lang="en-US" dirty="0"/>
              <a:t> </a:t>
            </a:r>
            <a:r>
              <a:rPr lang="en-US" dirty="0" err="1"/>
              <a:t>cần</a:t>
            </a:r>
            <a:r>
              <a:rPr lang="en-US" dirty="0"/>
              <a:t> </a:t>
            </a:r>
            <a:r>
              <a:rPr lang="en-US" dirty="0" err="1"/>
              <a:t>mở</a:t>
            </a:r>
            <a:r>
              <a:rPr lang="en-US" dirty="0"/>
              <a:t> </a:t>
            </a:r>
            <a:r>
              <a:rPr lang="en-US" dirty="0" err="1"/>
              <a:t>rộng</a:t>
            </a:r>
            <a:r>
              <a:rPr lang="en-US" dirty="0"/>
              <a:t> </a:t>
            </a:r>
            <a:r>
              <a:rPr lang="en-US" dirty="0" err="1"/>
              <a:t>lĩnh</a:t>
            </a:r>
            <a:r>
              <a:rPr lang="en-US" dirty="0"/>
              <a:t> </a:t>
            </a:r>
            <a:r>
              <a:rPr lang="en-US" dirty="0" err="1"/>
              <a:t>vực</a:t>
            </a:r>
            <a:r>
              <a:rPr lang="en-US" dirty="0"/>
              <a:t> </a:t>
            </a:r>
            <a:r>
              <a:rPr lang="en-US" dirty="0" err="1"/>
              <a:t>hoạt</a:t>
            </a:r>
            <a:r>
              <a:rPr lang="en-US" dirty="0"/>
              <a:t> </a:t>
            </a:r>
            <a:r>
              <a:rPr lang="en-US" dirty="0" err="1"/>
              <a:t>động</a:t>
            </a:r>
            <a:r>
              <a:rPr lang="en-US" dirty="0"/>
              <a:t>, </a:t>
            </a:r>
            <a:r>
              <a:rPr lang="en-US" dirty="0" err="1"/>
              <a:t>cùng</a:t>
            </a:r>
            <a:r>
              <a:rPr lang="en-US" dirty="0"/>
              <a:t> </a:t>
            </a:r>
            <a:r>
              <a:rPr lang="en-US" dirty="0" err="1"/>
              <a:t>đóng</a:t>
            </a:r>
            <a:r>
              <a:rPr lang="en-US" dirty="0"/>
              <a:t> </a:t>
            </a:r>
            <a:r>
              <a:rPr lang="en-US" dirty="0" err="1"/>
              <a:t>góp</a:t>
            </a:r>
            <a:r>
              <a:rPr lang="en-US" dirty="0"/>
              <a:t> </a:t>
            </a:r>
            <a:r>
              <a:rPr lang="en-US" dirty="0" err="1"/>
              <a:t>vào</a:t>
            </a:r>
            <a:r>
              <a:rPr lang="en-US" dirty="0"/>
              <a:t> </a:t>
            </a:r>
            <a:r>
              <a:rPr lang="en-US" dirty="0" err="1"/>
              <a:t>sự</a:t>
            </a:r>
            <a:r>
              <a:rPr lang="en-US" dirty="0"/>
              <a:t> </a:t>
            </a:r>
            <a:r>
              <a:rPr lang="en-US" dirty="0" err="1"/>
              <a:t>phát</a:t>
            </a:r>
            <a:r>
              <a:rPr lang="en-US" dirty="0"/>
              <a:t> </a:t>
            </a:r>
            <a:r>
              <a:rPr lang="en-US" dirty="0" err="1"/>
              <a:t>triển</a:t>
            </a:r>
            <a:r>
              <a:rPr lang="en-US" dirty="0"/>
              <a:t>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ngành</a:t>
            </a:r>
            <a:r>
              <a:rPr lang="en-US" dirty="0"/>
              <a:t> </a:t>
            </a:r>
            <a:r>
              <a:rPr lang="en-US" dirty="0" err="1"/>
              <a:t>rau</a:t>
            </a:r>
            <a:r>
              <a:rPr lang="en-US" dirty="0"/>
              <a:t> </a:t>
            </a:r>
            <a:r>
              <a:rPr lang="en-US" dirty="0" err="1"/>
              <a:t>quả</a:t>
            </a:r>
            <a:r>
              <a:rPr lang="en-US" dirty="0"/>
              <a:t> </a:t>
            </a:r>
            <a:r>
              <a:rPr lang="en-US" dirty="0" err="1"/>
              <a:t>Việt</a:t>
            </a:r>
            <a:r>
              <a:rPr lang="en-US" dirty="0"/>
              <a:t> Nam.</a:t>
            </a:r>
          </a:p>
        </p:txBody>
      </p:sp>
      <p:pic>
        <p:nvPicPr>
          <p:cNvPr id="4" name="Picture 3" descr="A close up of a sign&#10;&#10;Description generated with very high confidence">
            <a:extLst>
              <a:ext uri="{FF2B5EF4-FFF2-40B4-BE49-F238E27FC236}">
                <a16:creationId xmlns="" xmlns:a16="http://schemas.microsoft.com/office/drawing/2014/main" id="{4EDF9052-BD2D-4FD8-9990-D36B474AB3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23" y="157121"/>
            <a:ext cx="989137" cy="1278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2199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0335" y="365126"/>
            <a:ext cx="9973465" cy="875430"/>
          </a:xfrm>
        </p:spPr>
        <p:txBody>
          <a:bodyPr/>
          <a:lstStyle/>
          <a:p>
            <a:r>
              <a:rPr lang="en-US" b="1" dirty="0" err="1" smtClean="0"/>
              <a:t>Đề</a:t>
            </a:r>
            <a:r>
              <a:rPr lang="en-US" b="1" dirty="0" smtClean="0"/>
              <a:t> </a:t>
            </a:r>
            <a:r>
              <a:rPr lang="en-US" b="1" dirty="0" err="1" smtClean="0"/>
              <a:t>xuất</a:t>
            </a:r>
            <a:r>
              <a:rPr lang="en-US" b="1" dirty="0" smtClean="0"/>
              <a:t> </a:t>
            </a:r>
            <a:r>
              <a:rPr lang="en-US" b="1" dirty="0" err="1" smtClean="0"/>
              <a:t>kế</a:t>
            </a:r>
            <a:r>
              <a:rPr lang="en-US" b="1" dirty="0" smtClean="0"/>
              <a:t> </a:t>
            </a:r>
            <a:r>
              <a:rPr lang="en-US" b="1" dirty="0" err="1" smtClean="0"/>
              <a:t>hoạch</a:t>
            </a:r>
            <a:r>
              <a:rPr lang="en-US" b="1" dirty="0" smtClean="0"/>
              <a:t> </a:t>
            </a:r>
            <a:r>
              <a:rPr lang="en-US" b="1" dirty="0" err="1" smtClean="0"/>
              <a:t>hành</a:t>
            </a:r>
            <a:r>
              <a:rPr lang="en-US" b="1" dirty="0" smtClean="0"/>
              <a:t> </a:t>
            </a:r>
            <a:r>
              <a:rPr lang="en-US" b="1" dirty="0" err="1" smtClean="0"/>
              <a:t>động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80335" y="1240556"/>
            <a:ext cx="10238951" cy="4936407"/>
          </a:xfrm>
        </p:spPr>
        <p:txBody>
          <a:bodyPr>
            <a:noAutofit/>
          </a:bodyPr>
          <a:lstStyle/>
          <a:p>
            <a:pPr lvl="0"/>
            <a:r>
              <a:rPr lang="en-US" sz="2000" dirty="0" err="1" smtClean="0"/>
              <a:t>Huy</a:t>
            </a:r>
            <a:r>
              <a:rPr lang="en-US" sz="2000" dirty="0" smtClean="0"/>
              <a:t> </a:t>
            </a:r>
            <a:r>
              <a:rPr lang="en-US" sz="2000" dirty="0" err="1" smtClean="0"/>
              <a:t>động</a:t>
            </a:r>
            <a:r>
              <a:rPr lang="en-US" sz="2000" dirty="0" smtClean="0"/>
              <a:t> </a:t>
            </a:r>
            <a:r>
              <a:rPr lang="en-US" sz="2000" dirty="0" err="1" smtClean="0"/>
              <a:t>thêm</a:t>
            </a:r>
            <a:r>
              <a:rPr lang="en-US" sz="2000" dirty="0" smtClean="0"/>
              <a:t> </a:t>
            </a:r>
            <a:r>
              <a:rPr lang="en-US" sz="2000" dirty="0" err="1" smtClean="0"/>
              <a:t>doanh</a:t>
            </a:r>
            <a:r>
              <a:rPr lang="en-US" sz="2000" dirty="0" smtClean="0"/>
              <a:t> </a:t>
            </a:r>
            <a:r>
              <a:rPr lang="en-US" sz="2000" dirty="0" err="1"/>
              <a:t>nghiệp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</a:t>
            </a:r>
            <a:r>
              <a:rPr lang="en-US" sz="2000" dirty="0" err="1"/>
              <a:t>nhà</a:t>
            </a:r>
            <a:r>
              <a:rPr lang="en-US" sz="2000" dirty="0"/>
              <a:t> </a:t>
            </a:r>
            <a:r>
              <a:rPr lang="en-US" sz="2000" dirty="0" err="1"/>
              <a:t>đầu</a:t>
            </a:r>
            <a:r>
              <a:rPr lang="en-US" sz="2000" dirty="0"/>
              <a:t> </a:t>
            </a:r>
            <a:r>
              <a:rPr lang="en-US" sz="2000" dirty="0" err="1"/>
              <a:t>tư</a:t>
            </a:r>
            <a:r>
              <a:rPr lang="en-US" sz="2000" dirty="0"/>
              <a:t> </a:t>
            </a:r>
            <a:r>
              <a:rPr lang="en-US" sz="2000" dirty="0" err="1" smtClean="0"/>
              <a:t>trong</a:t>
            </a:r>
            <a:r>
              <a:rPr lang="en-US" sz="2000" dirty="0" smtClean="0"/>
              <a:t> </a:t>
            </a:r>
            <a:r>
              <a:rPr lang="en-US" sz="2000" dirty="0" err="1" smtClean="0"/>
              <a:t>nước</a:t>
            </a:r>
            <a:r>
              <a:rPr lang="en-US" sz="2000" dirty="0" smtClean="0"/>
              <a:t>, </a:t>
            </a:r>
            <a:r>
              <a:rPr lang="en-US" sz="2000" dirty="0" err="1"/>
              <a:t>đặc</a:t>
            </a:r>
            <a:r>
              <a:rPr lang="en-US" sz="2000" dirty="0"/>
              <a:t> </a:t>
            </a:r>
            <a:r>
              <a:rPr lang="en-US" sz="2000" dirty="0" err="1"/>
              <a:t>biệt</a:t>
            </a:r>
            <a:r>
              <a:rPr lang="en-US" sz="2000" dirty="0"/>
              <a:t> </a:t>
            </a:r>
            <a:r>
              <a:rPr lang="en-US" sz="2000" dirty="0" err="1"/>
              <a:t>các</a:t>
            </a:r>
            <a:r>
              <a:rPr lang="en-US" sz="2000" dirty="0"/>
              <a:t> </a:t>
            </a:r>
            <a:r>
              <a:rPr lang="en-US" sz="2000" dirty="0" err="1"/>
              <a:t>đối</a:t>
            </a:r>
            <a:r>
              <a:rPr lang="en-US" sz="2000" dirty="0"/>
              <a:t> </a:t>
            </a:r>
            <a:r>
              <a:rPr lang="en-US" sz="2000" dirty="0" err="1"/>
              <a:t>tác</a:t>
            </a:r>
            <a:r>
              <a:rPr lang="en-US" sz="2000" dirty="0"/>
              <a:t> </a:t>
            </a:r>
            <a:r>
              <a:rPr lang="en-US" sz="2000" dirty="0" err="1"/>
              <a:t>liên</a:t>
            </a:r>
            <a:r>
              <a:rPr lang="en-US" sz="2000" dirty="0"/>
              <a:t> </a:t>
            </a:r>
            <a:r>
              <a:rPr lang="en-US" sz="2000" dirty="0" err="1"/>
              <a:t>quan</a:t>
            </a:r>
            <a:r>
              <a:rPr lang="en-US" sz="2000" dirty="0"/>
              <a:t> </a:t>
            </a:r>
            <a:r>
              <a:rPr lang="en-US" sz="2000" dirty="0" err="1"/>
              <a:t>tới</a:t>
            </a:r>
            <a:r>
              <a:rPr lang="en-US" sz="2000" dirty="0"/>
              <a:t> </a:t>
            </a:r>
            <a:r>
              <a:rPr lang="en-US" sz="2000" dirty="0" err="1"/>
              <a:t>sản</a:t>
            </a:r>
            <a:r>
              <a:rPr lang="en-US" sz="2000" dirty="0"/>
              <a:t> </a:t>
            </a:r>
            <a:r>
              <a:rPr lang="en-US" sz="2000" dirty="0" err="1"/>
              <a:t>xuất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</a:t>
            </a:r>
            <a:r>
              <a:rPr lang="en-US" sz="2000" dirty="0" err="1"/>
              <a:t>chế</a:t>
            </a:r>
            <a:r>
              <a:rPr lang="en-US" sz="2000" dirty="0"/>
              <a:t> </a:t>
            </a:r>
            <a:r>
              <a:rPr lang="en-US" sz="2000" dirty="0" err="1"/>
              <a:t>biến</a:t>
            </a:r>
            <a:r>
              <a:rPr lang="en-US" sz="2000" dirty="0"/>
              <a:t> </a:t>
            </a:r>
            <a:r>
              <a:rPr lang="en-US" sz="2000" dirty="0" err="1"/>
              <a:t>trái</a:t>
            </a:r>
            <a:r>
              <a:rPr lang="en-US" sz="2000" dirty="0"/>
              <a:t> </a:t>
            </a:r>
            <a:r>
              <a:rPr lang="en-US" sz="2000" dirty="0" err="1"/>
              <a:t>cây</a:t>
            </a:r>
            <a:r>
              <a:rPr lang="en-US" sz="2000" dirty="0"/>
              <a:t>, </a:t>
            </a:r>
            <a:r>
              <a:rPr lang="en-US" sz="2000" dirty="0" err="1"/>
              <a:t>ưu</a:t>
            </a:r>
            <a:r>
              <a:rPr lang="en-US" sz="2000" dirty="0"/>
              <a:t> </a:t>
            </a:r>
            <a:r>
              <a:rPr lang="en-US" sz="2000" dirty="0" err="1"/>
              <a:t>tiên</a:t>
            </a:r>
            <a:r>
              <a:rPr lang="en-US" sz="2000" dirty="0"/>
              <a:t> </a:t>
            </a:r>
            <a:r>
              <a:rPr lang="en-US" sz="2000" dirty="0" err="1"/>
              <a:t>ứng</a:t>
            </a:r>
            <a:r>
              <a:rPr lang="en-US" sz="2000" dirty="0"/>
              <a:t> </a:t>
            </a:r>
            <a:r>
              <a:rPr lang="en-US" sz="2000" dirty="0" err="1"/>
              <a:t>dụng</a:t>
            </a:r>
            <a:r>
              <a:rPr lang="en-US" sz="2000" dirty="0"/>
              <a:t> </a:t>
            </a:r>
            <a:r>
              <a:rPr lang="en-US" sz="2000" dirty="0" err="1"/>
              <a:t>công</a:t>
            </a:r>
            <a:r>
              <a:rPr lang="en-US" sz="2000" dirty="0"/>
              <a:t> </a:t>
            </a:r>
            <a:r>
              <a:rPr lang="en-US" sz="2000" dirty="0" err="1"/>
              <a:t>nghệ</a:t>
            </a:r>
            <a:r>
              <a:rPr lang="en-US" sz="2000" dirty="0"/>
              <a:t> </a:t>
            </a:r>
            <a:r>
              <a:rPr lang="en-US" sz="2000" dirty="0" err="1" smtClean="0"/>
              <a:t>cao</a:t>
            </a:r>
            <a:r>
              <a:rPr lang="en-US" sz="2000" dirty="0" smtClean="0"/>
              <a:t> (Central Group, </a:t>
            </a:r>
            <a:r>
              <a:rPr lang="en-US" sz="2000" dirty="0" err="1" smtClean="0"/>
              <a:t>Đồng</a:t>
            </a:r>
            <a:r>
              <a:rPr lang="en-US" sz="2000" dirty="0" smtClean="0"/>
              <a:t> </a:t>
            </a:r>
            <a:r>
              <a:rPr lang="en-US" sz="2000" dirty="0" err="1" smtClean="0"/>
              <a:t>Giao</a:t>
            </a:r>
            <a:r>
              <a:rPr lang="en-US" sz="2000" dirty="0" smtClean="0"/>
              <a:t>, </a:t>
            </a:r>
            <a:r>
              <a:rPr lang="en-US" sz="2000" dirty="0" err="1" smtClean="0"/>
              <a:t>Tập</a:t>
            </a:r>
            <a:r>
              <a:rPr lang="en-US" sz="2000" dirty="0" smtClean="0"/>
              <a:t> </a:t>
            </a:r>
            <a:r>
              <a:rPr lang="en-US" sz="2000" dirty="0" err="1" smtClean="0"/>
              <a:t>đoàn</a:t>
            </a:r>
            <a:r>
              <a:rPr lang="en-US" sz="2000" dirty="0" smtClean="0"/>
              <a:t> TH, </a:t>
            </a:r>
            <a:r>
              <a:rPr lang="en-US" sz="2000" dirty="0" err="1" smtClean="0"/>
              <a:t>Lavifood</a:t>
            </a:r>
            <a:r>
              <a:rPr lang="en-US" sz="2000" dirty="0" smtClean="0"/>
              <a:t>, </a:t>
            </a:r>
            <a:r>
              <a:rPr lang="en-US" sz="2000" dirty="0" err="1" smtClean="0"/>
              <a:t>FineFruit</a:t>
            </a:r>
            <a:r>
              <a:rPr lang="en-US" sz="2000" dirty="0" smtClean="0"/>
              <a:t>, v.v.)</a:t>
            </a:r>
            <a:endParaRPr lang="en-US" sz="2000" dirty="0"/>
          </a:p>
          <a:p>
            <a:pPr lvl="0"/>
            <a:r>
              <a:rPr lang="en-US" sz="2000" dirty="0" err="1"/>
              <a:t>Lựa</a:t>
            </a:r>
            <a:r>
              <a:rPr lang="en-US" sz="2000" dirty="0"/>
              <a:t> </a:t>
            </a:r>
            <a:r>
              <a:rPr lang="en-US" sz="2000" dirty="0" err="1"/>
              <a:t>chọn</a:t>
            </a:r>
            <a:r>
              <a:rPr lang="en-US" sz="2000" dirty="0"/>
              <a:t> </a:t>
            </a:r>
            <a:r>
              <a:rPr lang="en-US" sz="2000" dirty="0" err="1"/>
              <a:t>một</a:t>
            </a:r>
            <a:r>
              <a:rPr lang="en-US" sz="2000" dirty="0"/>
              <a:t> </a:t>
            </a:r>
            <a:r>
              <a:rPr lang="en-US" sz="2000" dirty="0" err="1"/>
              <a:t>số</a:t>
            </a:r>
            <a:r>
              <a:rPr lang="en-US" sz="2000" dirty="0"/>
              <a:t> </a:t>
            </a:r>
            <a:r>
              <a:rPr lang="en-US" sz="2000" dirty="0" err="1"/>
              <a:t>doanh</a:t>
            </a:r>
            <a:r>
              <a:rPr lang="en-US" sz="2000" dirty="0"/>
              <a:t> </a:t>
            </a:r>
            <a:r>
              <a:rPr lang="en-US" sz="2000" dirty="0" err="1"/>
              <a:t>nghiệp</a:t>
            </a:r>
            <a:r>
              <a:rPr lang="en-US" sz="2000" dirty="0"/>
              <a:t> </a:t>
            </a:r>
            <a:r>
              <a:rPr lang="en-US" sz="2000" dirty="0" err="1"/>
              <a:t>lớn</a:t>
            </a:r>
            <a:r>
              <a:rPr lang="en-US" sz="2000" dirty="0"/>
              <a:t>, </a:t>
            </a:r>
            <a:r>
              <a:rPr lang="en-US" sz="2000" dirty="0" err="1"/>
              <a:t>phối</a:t>
            </a:r>
            <a:r>
              <a:rPr lang="en-US" sz="2000" dirty="0"/>
              <a:t> </a:t>
            </a:r>
            <a:r>
              <a:rPr lang="en-US" sz="2000" dirty="0" err="1"/>
              <a:t>hợp</a:t>
            </a:r>
            <a:r>
              <a:rPr lang="en-US" sz="2000" dirty="0"/>
              <a:t> </a:t>
            </a:r>
            <a:r>
              <a:rPr lang="en-US" sz="2000" dirty="0" err="1"/>
              <a:t>với</a:t>
            </a:r>
            <a:r>
              <a:rPr lang="en-US" sz="2000" dirty="0"/>
              <a:t> </a:t>
            </a:r>
            <a:r>
              <a:rPr lang="en-US" sz="2000" dirty="0" err="1"/>
              <a:t>Bộ</a:t>
            </a:r>
            <a:r>
              <a:rPr lang="en-US" sz="2000" dirty="0"/>
              <a:t> </a:t>
            </a:r>
            <a:r>
              <a:rPr lang="en-US" sz="2000" dirty="0" err="1"/>
              <a:t>Nông</a:t>
            </a:r>
            <a:r>
              <a:rPr lang="en-US" sz="2000" dirty="0"/>
              <a:t> </a:t>
            </a:r>
            <a:r>
              <a:rPr lang="en-US" sz="2000" dirty="0" err="1"/>
              <a:t>nghiệp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PTNT </a:t>
            </a:r>
            <a:r>
              <a:rPr lang="en-US" sz="2000" dirty="0" err="1"/>
              <a:t>và</a:t>
            </a:r>
            <a:r>
              <a:rPr lang="en-US" sz="2000" dirty="0"/>
              <a:t> </a:t>
            </a:r>
            <a:r>
              <a:rPr lang="en-US" sz="2000" dirty="0" err="1"/>
              <a:t>các</a:t>
            </a:r>
            <a:r>
              <a:rPr lang="en-US" sz="2000" dirty="0"/>
              <a:t> </a:t>
            </a:r>
            <a:r>
              <a:rPr lang="en-US" sz="2000" dirty="0" err="1"/>
              <a:t>địa</a:t>
            </a:r>
            <a:r>
              <a:rPr lang="en-US" sz="2000" dirty="0"/>
              <a:t> </a:t>
            </a:r>
            <a:r>
              <a:rPr lang="en-US" sz="2000" dirty="0" err="1"/>
              <a:t>phương</a:t>
            </a:r>
            <a:r>
              <a:rPr lang="en-US" sz="2000" dirty="0"/>
              <a:t> </a:t>
            </a:r>
            <a:r>
              <a:rPr lang="en-US" sz="2000" dirty="0" err="1"/>
              <a:t>rà</a:t>
            </a:r>
            <a:r>
              <a:rPr lang="en-US" sz="2000" dirty="0"/>
              <a:t> </a:t>
            </a:r>
            <a:r>
              <a:rPr lang="en-US" sz="2000" dirty="0" err="1"/>
              <a:t>soát</a:t>
            </a:r>
            <a:r>
              <a:rPr lang="en-US" sz="2000" dirty="0"/>
              <a:t> </a:t>
            </a:r>
            <a:r>
              <a:rPr lang="en-US" sz="2000" dirty="0" err="1"/>
              <a:t>lại</a:t>
            </a:r>
            <a:r>
              <a:rPr lang="en-US" sz="2000" dirty="0"/>
              <a:t> </a:t>
            </a:r>
            <a:r>
              <a:rPr lang="en-US" sz="2000" dirty="0" err="1"/>
              <a:t>quy</a:t>
            </a:r>
            <a:r>
              <a:rPr lang="en-US" sz="2000" dirty="0"/>
              <a:t> </a:t>
            </a:r>
            <a:r>
              <a:rPr lang="en-US" sz="2000" dirty="0" err="1"/>
              <a:t>hoạch</a:t>
            </a:r>
            <a:r>
              <a:rPr lang="en-US" sz="2000" dirty="0"/>
              <a:t> </a:t>
            </a:r>
            <a:r>
              <a:rPr lang="en-US" sz="2000" dirty="0" err="1" smtClean="0"/>
              <a:t>rau</a:t>
            </a:r>
            <a:r>
              <a:rPr lang="en-US" sz="2000" dirty="0" smtClean="0"/>
              <a:t> </a:t>
            </a:r>
            <a:r>
              <a:rPr lang="en-US" sz="2000" dirty="0" err="1"/>
              <a:t>quả</a:t>
            </a:r>
            <a:r>
              <a:rPr lang="en-US" sz="2000" dirty="0"/>
              <a:t> </a:t>
            </a:r>
            <a:r>
              <a:rPr lang="en-US" sz="2000" dirty="0" err="1"/>
              <a:t>tại</a:t>
            </a:r>
            <a:r>
              <a:rPr lang="en-US" sz="2000" dirty="0"/>
              <a:t> </a:t>
            </a:r>
            <a:r>
              <a:rPr lang="en-US" sz="2000" dirty="0" err="1"/>
              <a:t>các</a:t>
            </a:r>
            <a:r>
              <a:rPr lang="en-US" sz="2000" dirty="0"/>
              <a:t> </a:t>
            </a:r>
            <a:r>
              <a:rPr lang="en-US" sz="2000" dirty="0" err="1"/>
              <a:t>vùng</a:t>
            </a:r>
            <a:r>
              <a:rPr lang="en-US" sz="2000" dirty="0"/>
              <a:t> </a:t>
            </a:r>
            <a:r>
              <a:rPr lang="en-US" sz="2000" dirty="0" err="1"/>
              <a:t>có</a:t>
            </a:r>
            <a:r>
              <a:rPr lang="en-US" sz="2000" dirty="0"/>
              <a:t> </a:t>
            </a:r>
            <a:r>
              <a:rPr lang="en-US" sz="2000" dirty="0" err="1"/>
              <a:t>lợi</a:t>
            </a:r>
            <a:r>
              <a:rPr lang="en-US" sz="2000" dirty="0"/>
              <a:t> </a:t>
            </a:r>
            <a:r>
              <a:rPr lang="en-US" sz="2000" dirty="0" err="1"/>
              <a:t>thế</a:t>
            </a:r>
            <a:r>
              <a:rPr lang="en-US" sz="2000" dirty="0"/>
              <a:t> </a:t>
            </a:r>
            <a:r>
              <a:rPr lang="en-US" sz="2000" dirty="0" err="1"/>
              <a:t>cạnh</a:t>
            </a:r>
            <a:r>
              <a:rPr lang="en-US" sz="2000" dirty="0"/>
              <a:t> </a:t>
            </a:r>
            <a:r>
              <a:rPr lang="en-US" sz="2000" dirty="0" err="1"/>
              <a:t>tranh</a:t>
            </a:r>
            <a:r>
              <a:rPr lang="en-US" sz="2000" dirty="0"/>
              <a:t>, </a:t>
            </a:r>
            <a:r>
              <a:rPr lang="en-US" sz="2000" dirty="0" err="1"/>
              <a:t>đề</a:t>
            </a:r>
            <a:r>
              <a:rPr lang="en-US" sz="2000" dirty="0"/>
              <a:t> </a:t>
            </a:r>
            <a:r>
              <a:rPr lang="en-US" sz="2000" dirty="0" err="1"/>
              <a:t>xuất</a:t>
            </a:r>
            <a:r>
              <a:rPr lang="en-US" sz="2000" dirty="0"/>
              <a:t> </a:t>
            </a:r>
            <a:r>
              <a:rPr lang="en-US" sz="2000" dirty="0" smtClean="0"/>
              <a:t>QH </a:t>
            </a:r>
            <a:r>
              <a:rPr lang="en-US" sz="2000" dirty="0" err="1" smtClean="0"/>
              <a:t>phát</a:t>
            </a:r>
            <a:r>
              <a:rPr lang="en-US" sz="2000" dirty="0" smtClean="0"/>
              <a:t> </a:t>
            </a:r>
            <a:r>
              <a:rPr lang="en-US" sz="2000" dirty="0" err="1"/>
              <a:t>triển</a:t>
            </a:r>
            <a:r>
              <a:rPr lang="en-US" sz="2000" dirty="0"/>
              <a:t> </a:t>
            </a:r>
            <a:r>
              <a:rPr lang="en-US" sz="2000" dirty="0" smtClean="0"/>
              <a:t>CSHT </a:t>
            </a:r>
            <a:r>
              <a:rPr lang="en-US" sz="2000" dirty="0" err="1" smtClean="0"/>
              <a:t>cho</a:t>
            </a:r>
            <a:r>
              <a:rPr lang="en-US" sz="2000" dirty="0" smtClean="0"/>
              <a:t> </a:t>
            </a:r>
            <a:r>
              <a:rPr lang="en-US" sz="2000" dirty="0" err="1"/>
              <a:t>các</a:t>
            </a:r>
            <a:r>
              <a:rPr lang="en-US" sz="2000" dirty="0"/>
              <a:t> </a:t>
            </a:r>
            <a:r>
              <a:rPr lang="en-US" sz="2000" dirty="0" err="1"/>
              <a:t>cụm</a:t>
            </a:r>
            <a:r>
              <a:rPr lang="en-US" sz="2000" dirty="0"/>
              <a:t> </a:t>
            </a:r>
            <a:r>
              <a:rPr lang="en-US" sz="2000" dirty="0" err="1"/>
              <a:t>liên</a:t>
            </a:r>
            <a:r>
              <a:rPr lang="en-US" sz="2000" dirty="0"/>
              <a:t> </a:t>
            </a:r>
            <a:r>
              <a:rPr lang="en-US" sz="2000" dirty="0" err="1"/>
              <a:t>kết</a:t>
            </a:r>
            <a:r>
              <a:rPr lang="en-US" sz="2000" dirty="0"/>
              <a:t> </a:t>
            </a:r>
            <a:r>
              <a:rPr lang="en-US" sz="2000" dirty="0" err="1"/>
              <a:t>ngành</a:t>
            </a:r>
            <a:r>
              <a:rPr lang="en-US" sz="2000" dirty="0"/>
              <a:t> </a:t>
            </a:r>
            <a:r>
              <a:rPr lang="en-US" sz="2000" dirty="0" err="1"/>
              <a:t>gắn</a:t>
            </a:r>
            <a:r>
              <a:rPr lang="en-US" sz="2000" dirty="0"/>
              <a:t> </a:t>
            </a:r>
            <a:r>
              <a:rPr lang="en-US" sz="2000" dirty="0" err="1"/>
              <a:t>sản</a:t>
            </a:r>
            <a:r>
              <a:rPr lang="en-US" sz="2000" dirty="0"/>
              <a:t> </a:t>
            </a:r>
            <a:r>
              <a:rPr lang="en-US" sz="2000" dirty="0" err="1"/>
              <a:t>xuất</a:t>
            </a:r>
            <a:r>
              <a:rPr lang="en-US" sz="2000" dirty="0"/>
              <a:t> </a:t>
            </a:r>
            <a:r>
              <a:rPr lang="en-US" sz="2000" dirty="0" err="1"/>
              <a:t>nông</a:t>
            </a:r>
            <a:r>
              <a:rPr lang="en-US" sz="2000" dirty="0"/>
              <a:t> </a:t>
            </a:r>
            <a:r>
              <a:rPr lang="en-US" sz="2000" dirty="0" err="1"/>
              <a:t>nghiệp</a:t>
            </a:r>
            <a:r>
              <a:rPr lang="en-US" sz="2000" dirty="0"/>
              <a:t> </a:t>
            </a:r>
            <a:r>
              <a:rPr lang="en-US" sz="2000" dirty="0" err="1"/>
              <a:t>công</a:t>
            </a:r>
            <a:r>
              <a:rPr lang="en-US" sz="2000" dirty="0"/>
              <a:t> </a:t>
            </a:r>
            <a:r>
              <a:rPr lang="en-US" sz="2000" dirty="0" err="1"/>
              <a:t>nghệ</a:t>
            </a:r>
            <a:r>
              <a:rPr lang="en-US" sz="2000" dirty="0"/>
              <a:t> </a:t>
            </a:r>
            <a:r>
              <a:rPr lang="en-US" sz="2000" dirty="0" err="1"/>
              <a:t>cao</a:t>
            </a:r>
            <a:r>
              <a:rPr lang="en-US" sz="2000" dirty="0"/>
              <a:t>, </a:t>
            </a:r>
            <a:r>
              <a:rPr lang="en-US" sz="2000" dirty="0" err="1"/>
              <a:t>chế</a:t>
            </a:r>
            <a:r>
              <a:rPr lang="en-US" sz="2000" dirty="0"/>
              <a:t> </a:t>
            </a:r>
            <a:r>
              <a:rPr lang="en-US" sz="2000" dirty="0" err="1"/>
              <a:t>biến</a:t>
            </a:r>
            <a:r>
              <a:rPr lang="en-US" sz="2000" dirty="0"/>
              <a:t>, logistic, </a:t>
            </a:r>
            <a:r>
              <a:rPr lang="en-US" sz="2000" dirty="0" err="1"/>
              <a:t>chuỗi</a:t>
            </a:r>
            <a:r>
              <a:rPr lang="en-US" sz="2000" dirty="0"/>
              <a:t> </a:t>
            </a:r>
            <a:r>
              <a:rPr lang="en-US" sz="2000" dirty="0" err="1"/>
              <a:t>lạnh</a:t>
            </a:r>
            <a:r>
              <a:rPr lang="en-US" sz="2000" dirty="0"/>
              <a:t>, </a:t>
            </a:r>
            <a:r>
              <a:rPr lang="en-US" sz="2000" dirty="0" err="1"/>
              <a:t>thương</a:t>
            </a:r>
            <a:r>
              <a:rPr lang="en-US" sz="2000" dirty="0"/>
              <a:t> </a:t>
            </a:r>
            <a:r>
              <a:rPr lang="en-US" sz="2000" dirty="0" err="1"/>
              <a:t>mại</a:t>
            </a:r>
            <a:r>
              <a:rPr lang="en-US" sz="2000" dirty="0"/>
              <a:t> </a:t>
            </a:r>
            <a:r>
              <a:rPr lang="en-US" sz="2000" dirty="0" err="1"/>
              <a:t>sản</a:t>
            </a:r>
            <a:r>
              <a:rPr lang="en-US" sz="2000" dirty="0"/>
              <a:t> </a:t>
            </a:r>
            <a:r>
              <a:rPr lang="en-US" sz="2000" dirty="0" err="1"/>
              <a:t>phẩm</a:t>
            </a:r>
            <a:r>
              <a:rPr lang="en-US" sz="2000" dirty="0"/>
              <a:t> </a:t>
            </a:r>
            <a:r>
              <a:rPr lang="en-US" sz="2000" dirty="0" err="1"/>
              <a:t>rau</a:t>
            </a:r>
            <a:r>
              <a:rPr lang="en-US" sz="2000" dirty="0"/>
              <a:t> </a:t>
            </a:r>
            <a:r>
              <a:rPr lang="en-US" sz="2000" dirty="0" err="1"/>
              <a:t>quả</a:t>
            </a:r>
            <a:r>
              <a:rPr lang="en-US" sz="2000" dirty="0"/>
              <a:t>.</a:t>
            </a:r>
          </a:p>
          <a:p>
            <a:pPr lvl="0"/>
            <a:r>
              <a:rPr lang="en-US" sz="2000" dirty="0" err="1"/>
              <a:t>Phối</a:t>
            </a:r>
            <a:r>
              <a:rPr lang="en-US" sz="2000" dirty="0"/>
              <a:t> </a:t>
            </a:r>
            <a:r>
              <a:rPr lang="en-US" sz="2000" dirty="0" err="1"/>
              <a:t>hợp</a:t>
            </a:r>
            <a:r>
              <a:rPr lang="en-US" sz="2000" dirty="0"/>
              <a:t> </a:t>
            </a:r>
            <a:r>
              <a:rPr lang="en-US" sz="2000" dirty="0" err="1"/>
              <a:t>giữa</a:t>
            </a:r>
            <a:r>
              <a:rPr lang="en-US" sz="2000" dirty="0"/>
              <a:t> </a:t>
            </a:r>
            <a:r>
              <a:rPr lang="en-US" sz="2000" dirty="0" err="1"/>
              <a:t>các</a:t>
            </a:r>
            <a:r>
              <a:rPr lang="en-US" sz="2000" dirty="0"/>
              <a:t> </a:t>
            </a:r>
            <a:r>
              <a:rPr lang="en-US" sz="2000" dirty="0" err="1"/>
              <a:t>thành</a:t>
            </a:r>
            <a:r>
              <a:rPr lang="en-US" sz="2000" dirty="0"/>
              <a:t> </a:t>
            </a:r>
            <a:r>
              <a:rPr lang="en-US" sz="2000" dirty="0" err="1"/>
              <a:t>viên</a:t>
            </a:r>
            <a:r>
              <a:rPr lang="en-US" sz="2000" dirty="0"/>
              <a:t> </a:t>
            </a:r>
            <a:r>
              <a:rPr lang="en-US" sz="2000" dirty="0" err="1"/>
              <a:t>trong</a:t>
            </a:r>
            <a:r>
              <a:rPr lang="en-US" sz="2000" dirty="0"/>
              <a:t> </a:t>
            </a:r>
            <a:r>
              <a:rPr lang="en-US" sz="2000" dirty="0" err="1"/>
              <a:t>nhóm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</a:t>
            </a:r>
            <a:r>
              <a:rPr lang="en-US" sz="2000" dirty="0" err="1"/>
              <a:t>lấy</a:t>
            </a:r>
            <a:r>
              <a:rPr lang="en-US" sz="2000" dirty="0"/>
              <a:t> ý </a:t>
            </a:r>
            <a:r>
              <a:rPr lang="en-US" sz="2000" dirty="0" err="1"/>
              <a:t>kiến</a:t>
            </a:r>
            <a:r>
              <a:rPr lang="en-US" sz="2000" dirty="0"/>
              <a:t> </a:t>
            </a:r>
            <a:r>
              <a:rPr lang="en-US" sz="2000" dirty="0" err="1"/>
              <a:t>doanh</a:t>
            </a:r>
            <a:r>
              <a:rPr lang="en-US" sz="2000" dirty="0"/>
              <a:t> </a:t>
            </a:r>
            <a:r>
              <a:rPr lang="en-US" sz="2000" dirty="0" err="1"/>
              <a:t>nghiệp</a:t>
            </a:r>
            <a:r>
              <a:rPr lang="en-US" sz="2000" dirty="0"/>
              <a:t> </a:t>
            </a:r>
            <a:r>
              <a:rPr lang="en-US" sz="2000" dirty="0" err="1"/>
              <a:t>sửa</a:t>
            </a:r>
            <a:r>
              <a:rPr lang="en-US" sz="2000" dirty="0"/>
              <a:t> </a:t>
            </a:r>
            <a:r>
              <a:rPr lang="en-US" sz="2000" dirty="0" err="1"/>
              <a:t>đổi</a:t>
            </a:r>
            <a:r>
              <a:rPr lang="en-US" sz="2000" dirty="0"/>
              <a:t>, </a:t>
            </a:r>
            <a:r>
              <a:rPr lang="en-US" sz="2000" dirty="0" err="1"/>
              <a:t>hoàn</a:t>
            </a:r>
            <a:r>
              <a:rPr lang="en-US" sz="2000" dirty="0"/>
              <a:t> </a:t>
            </a:r>
            <a:r>
              <a:rPr lang="en-US" sz="2000" dirty="0" err="1"/>
              <a:t>thiện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</a:t>
            </a:r>
            <a:r>
              <a:rPr lang="en-US" sz="2000" dirty="0" err="1"/>
              <a:t>phổ</a:t>
            </a:r>
            <a:r>
              <a:rPr lang="en-US" sz="2000" dirty="0"/>
              <a:t> </a:t>
            </a:r>
            <a:r>
              <a:rPr lang="en-US" sz="2000" dirty="0" err="1"/>
              <a:t>biến</a:t>
            </a:r>
            <a:r>
              <a:rPr lang="en-US" sz="2000" dirty="0"/>
              <a:t> </a:t>
            </a:r>
            <a:r>
              <a:rPr lang="en-US" sz="2000" dirty="0" err="1"/>
              <a:t>bộ</a:t>
            </a:r>
            <a:r>
              <a:rPr lang="en-US" sz="2000" dirty="0"/>
              <a:t> </a:t>
            </a:r>
            <a:r>
              <a:rPr lang="en-US" sz="2000" dirty="0" err="1"/>
              <a:t>tiêu</a:t>
            </a:r>
            <a:r>
              <a:rPr lang="en-US" sz="2000" dirty="0"/>
              <a:t> </a:t>
            </a:r>
            <a:r>
              <a:rPr lang="en-US" sz="2000" dirty="0" err="1"/>
              <a:t>chuẩn</a:t>
            </a:r>
            <a:r>
              <a:rPr lang="en-US" sz="2000" dirty="0"/>
              <a:t> </a:t>
            </a:r>
            <a:r>
              <a:rPr lang="en-US" sz="2000" dirty="0" err="1"/>
              <a:t>sản</a:t>
            </a:r>
            <a:r>
              <a:rPr lang="en-US" sz="2000" dirty="0"/>
              <a:t> </a:t>
            </a:r>
            <a:r>
              <a:rPr lang="en-US" sz="2000" dirty="0" err="1"/>
              <a:t>xuất</a:t>
            </a:r>
            <a:r>
              <a:rPr lang="en-US" sz="2000" dirty="0"/>
              <a:t> </a:t>
            </a:r>
            <a:r>
              <a:rPr lang="en-US" sz="2000" dirty="0" err="1"/>
              <a:t>rau</a:t>
            </a:r>
            <a:r>
              <a:rPr lang="en-US" sz="2000" dirty="0"/>
              <a:t> </a:t>
            </a:r>
            <a:r>
              <a:rPr lang="en-US" sz="2000" dirty="0" err="1"/>
              <a:t>quả</a:t>
            </a:r>
            <a:r>
              <a:rPr lang="en-US" sz="2000" dirty="0"/>
              <a:t> </a:t>
            </a:r>
            <a:r>
              <a:rPr lang="en-US" sz="2000" dirty="0" err="1"/>
              <a:t>bền</a:t>
            </a:r>
            <a:r>
              <a:rPr lang="en-US" sz="2000" dirty="0"/>
              <a:t> </a:t>
            </a:r>
            <a:r>
              <a:rPr lang="en-US" sz="2000" dirty="0" err="1"/>
              <a:t>vững</a:t>
            </a:r>
            <a:r>
              <a:rPr lang="en-US" sz="2000" dirty="0"/>
              <a:t>. </a:t>
            </a:r>
          </a:p>
          <a:p>
            <a:pPr lvl="0"/>
            <a:r>
              <a:rPr lang="en-US" sz="2000" dirty="0" err="1"/>
              <a:t>Xây</a:t>
            </a:r>
            <a:r>
              <a:rPr lang="en-US" sz="2000" dirty="0"/>
              <a:t> </a:t>
            </a:r>
            <a:r>
              <a:rPr lang="en-US" sz="2000" dirty="0" err="1"/>
              <a:t>dựng</a:t>
            </a:r>
            <a:r>
              <a:rPr lang="en-US" sz="2000" dirty="0"/>
              <a:t> </a:t>
            </a:r>
            <a:r>
              <a:rPr lang="en-US" sz="2000" dirty="0" err="1"/>
              <a:t>dự</a:t>
            </a:r>
            <a:r>
              <a:rPr lang="en-US" sz="2000" dirty="0"/>
              <a:t> </a:t>
            </a:r>
            <a:r>
              <a:rPr lang="en-US" sz="2000" dirty="0" err="1"/>
              <a:t>án</a:t>
            </a:r>
            <a:r>
              <a:rPr lang="en-US" sz="2000" dirty="0"/>
              <a:t> </a:t>
            </a:r>
            <a:r>
              <a:rPr lang="en-US" sz="2000" dirty="0" err="1"/>
              <a:t>hợp</a:t>
            </a:r>
            <a:r>
              <a:rPr lang="en-US" sz="2000" dirty="0"/>
              <a:t> </a:t>
            </a:r>
            <a:r>
              <a:rPr lang="en-US" sz="2000" dirty="0" err="1"/>
              <a:t>tác</a:t>
            </a:r>
            <a:r>
              <a:rPr lang="en-US" sz="2000" dirty="0"/>
              <a:t> </a:t>
            </a:r>
            <a:r>
              <a:rPr lang="en-US" sz="2000" dirty="0" err="1"/>
              <a:t>công</a:t>
            </a:r>
            <a:r>
              <a:rPr lang="en-US" sz="2000" dirty="0"/>
              <a:t> </a:t>
            </a:r>
            <a:r>
              <a:rPr lang="en-US" sz="2000" dirty="0" err="1"/>
              <a:t>tư</a:t>
            </a:r>
            <a:r>
              <a:rPr lang="en-US" sz="2000" dirty="0"/>
              <a:t> </a:t>
            </a:r>
            <a:r>
              <a:rPr lang="en-US" sz="2000" dirty="0" err="1"/>
              <a:t>trong</a:t>
            </a:r>
            <a:r>
              <a:rPr lang="en-US" sz="2000" dirty="0"/>
              <a:t> </a:t>
            </a:r>
            <a:r>
              <a:rPr lang="en-US" sz="2000" dirty="0" err="1"/>
              <a:t>phục</a:t>
            </a:r>
            <a:r>
              <a:rPr lang="en-US" sz="2000" dirty="0"/>
              <a:t> </a:t>
            </a:r>
            <a:r>
              <a:rPr lang="en-US" sz="2000" dirty="0" err="1"/>
              <a:t>tráng</a:t>
            </a:r>
            <a:r>
              <a:rPr lang="en-US" sz="2000" dirty="0"/>
              <a:t> </a:t>
            </a:r>
            <a:r>
              <a:rPr lang="en-US" sz="2000" dirty="0" err="1"/>
              <a:t>giống</a:t>
            </a:r>
            <a:r>
              <a:rPr lang="en-US" sz="2000" dirty="0"/>
              <a:t> </a:t>
            </a:r>
            <a:r>
              <a:rPr lang="en-US" sz="2000" dirty="0" err="1"/>
              <a:t>đặc</a:t>
            </a:r>
            <a:r>
              <a:rPr lang="en-US" sz="2000" dirty="0"/>
              <a:t> </a:t>
            </a:r>
            <a:r>
              <a:rPr lang="en-US" sz="2000" dirty="0" err="1"/>
              <a:t>sản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</a:t>
            </a:r>
            <a:r>
              <a:rPr lang="en-US" sz="2000" dirty="0" err="1"/>
              <a:t>phát</a:t>
            </a:r>
            <a:r>
              <a:rPr lang="en-US" sz="2000" dirty="0"/>
              <a:t> </a:t>
            </a:r>
            <a:r>
              <a:rPr lang="en-US" sz="2000" dirty="0" err="1"/>
              <a:t>triển</a:t>
            </a:r>
            <a:r>
              <a:rPr lang="en-US" sz="2000" dirty="0"/>
              <a:t> </a:t>
            </a:r>
            <a:r>
              <a:rPr lang="en-US" sz="2000" dirty="0" err="1"/>
              <a:t>giống</a:t>
            </a:r>
            <a:r>
              <a:rPr lang="en-US" sz="2000" dirty="0"/>
              <a:t> </a:t>
            </a:r>
            <a:r>
              <a:rPr lang="en-US" sz="2000" dirty="0" err="1"/>
              <a:t>mới</a:t>
            </a:r>
            <a:r>
              <a:rPr lang="en-US" sz="2000" dirty="0"/>
              <a:t> </a:t>
            </a:r>
            <a:r>
              <a:rPr lang="en-US" sz="2000" dirty="0" err="1"/>
              <a:t>đối</a:t>
            </a:r>
            <a:r>
              <a:rPr lang="en-US" sz="2000" dirty="0"/>
              <a:t> </a:t>
            </a:r>
            <a:r>
              <a:rPr lang="en-US" sz="2000" dirty="0" err="1"/>
              <a:t>với</a:t>
            </a:r>
            <a:r>
              <a:rPr lang="en-US" sz="2000" dirty="0"/>
              <a:t> </a:t>
            </a:r>
            <a:r>
              <a:rPr lang="en-US" sz="2000" dirty="0" err="1"/>
              <a:t>rau</a:t>
            </a:r>
            <a:r>
              <a:rPr lang="en-US" sz="2000" dirty="0"/>
              <a:t> </a:t>
            </a:r>
            <a:r>
              <a:rPr lang="en-US" sz="2000" dirty="0" err="1"/>
              <a:t>quả</a:t>
            </a:r>
            <a:r>
              <a:rPr lang="en-US" sz="2000" dirty="0"/>
              <a:t>.</a:t>
            </a:r>
          </a:p>
          <a:p>
            <a:pPr lvl="0"/>
            <a:r>
              <a:rPr lang="en-US" sz="2000" dirty="0" err="1"/>
              <a:t>Lựa</a:t>
            </a:r>
            <a:r>
              <a:rPr lang="en-US" sz="2000" dirty="0"/>
              <a:t> </a:t>
            </a:r>
            <a:r>
              <a:rPr lang="en-US" sz="2000" dirty="0" err="1"/>
              <a:t>chọn</a:t>
            </a:r>
            <a:r>
              <a:rPr lang="en-US" sz="2000" dirty="0"/>
              <a:t> </a:t>
            </a:r>
            <a:r>
              <a:rPr lang="en-US" sz="2000" dirty="0" err="1"/>
              <a:t>một</a:t>
            </a:r>
            <a:r>
              <a:rPr lang="en-US" sz="2000" dirty="0"/>
              <a:t> </a:t>
            </a:r>
            <a:r>
              <a:rPr lang="en-US" sz="2000" dirty="0" err="1"/>
              <a:t>số</a:t>
            </a:r>
            <a:r>
              <a:rPr lang="en-US" sz="2000" dirty="0"/>
              <a:t> </a:t>
            </a:r>
            <a:r>
              <a:rPr lang="en-US" sz="2000" dirty="0" err="1"/>
              <a:t>doanh</a:t>
            </a:r>
            <a:r>
              <a:rPr lang="en-US" sz="2000" dirty="0"/>
              <a:t> </a:t>
            </a:r>
            <a:r>
              <a:rPr lang="en-US" sz="2000" dirty="0" err="1"/>
              <a:t>nghiệp</a:t>
            </a:r>
            <a:r>
              <a:rPr lang="en-US" sz="2000" dirty="0"/>
              <a:t> </a:t>
            </a:r>
            <a:r>
              <a:rPr lang="en-US" sz="2000" dirty="0" err="1" smtClean="0"/>
              <a:t>liên</a:t>
            </a:r>
            <a:r>
              <a:rPr lang="en-US" sz="2000" dirty="0" smtClean="0"/>
              <a:t> </a:t>
            </a:r>
            <a:r>
              <a:rPr lang="en-US" sz="2000" dirty="0" err="1"/>
              <a:t>kết</a:t>
            </a:r>
            <a:r>
              <a:rPr lang="en-US" sz="2000" dirty="0"/>
              <a:t> </a:t>
            </a:r>
            <a:r>
              <a:rPr lang="en-US" sz="2000" dirty="0" err="1"/>
              <a:t>với</a:t>
            </a:r>
            <a:r>
              <a:rPr lang="en-US" sz="2000" dirty="0"/>
              <a:t> </a:t>
            </a:r>
            <a:r>
              <a:rPr lang="en-US" sz="2000" dirty="0" err="1"/>
              <a:t>các</a:t>
            </a:r>
            <a:r>
              <a:rPr lang="en-US" sz="2000" dirty="0"/>
              <a:t> </a:t>
            </a:r>
            <a:r>
              <a:rPr lang="en-US" sz="2000" dirty="0" err="1"/>
              <a:t>tổ</a:t>
            </a:r>
            <a:r>
              <a:rPr lang="en-US" sz="2000" dirty="0"/>
              <a:t> </a:t>
            </a:r>
            <a:r>
              <a:rPr lang="en-US" sz="2000" dirty="0" err="1"/>
              <a:t>nhóm</a:t>
            </a:r>
            <a:r>
              <a:rPr lang="en-US" sz="2000" dirty="0"/>
              <a:t> </a:t>
            </a:r>
            <a:r>
              <a:rPr lang="en-US" sz="2000" dirty="0" err="1"/>
              <a:t>nông</a:t>
            </a:r>
            <a:r>
              <a:rPr lang="en-US" sz="2000" dirty="0"/>
              <a:t> </a:t>
            </a:r>
            <a:r>
              <a:rPr lang="en-US" sz="2000" dirty="0" err="1"/>
              <a:t>dân</a:t>
            </a:r>
            <a:r>
              <a:rPr lang="en-US" sz="2000" dirty="0"/>
              <a:t>/HTX </a:t>
            </a:r>
            <a:r>
              <a:rPr lang="en-US" sz="2000" dirty="0" err="1" smtClean="0"/>
              <a:t>xây</a:t>
            </a:r>
            <a:r>
              <a:rPr lang="en-US" sz="2000" dirty="0" smtClean="0"/>
              <a:t> </a:t>
            </a:r>
            <a:r>
              <a:rPr lang="en-US" sz="2000" dirty="0" err="1"/>
              <a:t>dựng</a:t>
            </a:r>
            <a:r>
              <a:rPr lang="en-US" sz="2000" dirty="0"/>
              <a:t> </a:t>
            </a:r>
            <a:r>
              <a:rPr lang="en-US" sz="2000" dirty="0" err="1"/>
              <a:t>mô</a:t>
            </a:r>
            <a:r>
              <a:rPr lang="en-US" sz="2000" dirty="0"/>
              <a:t> </a:t>
            </a:r>
            <a:r>
              <a:rPr lang="en-US" sz="2000" dirty="0" err="1"/>
              <a:t>hình</a:t>
            </a:r>
            <a:r>
              <a:rPr lang="en-US" sz="2000" dirty="0"/>
              <a:t> </a:t>
            </a:r>
            <a:r>
              <a:rPr lang="en-US" sz="2000" dirty="0" err="1"/>
              <a:t>liên</a:t>
            </a:r>
            <a:r>
              <a:rPr lang="en-US" sz="2000" dirty="0"/>
              <a:t> </a:t>
            </a:r>
            <a:r>
              <a:rPr lang="en-US" sz="2000" dirty="0" err="1"/>
              <a:t>kết</a:t>
            </a:r>
            <a:r>
              <a:rPr lang="en-US" sz="2000" dirty="0"/>
              <a:t> </a:t>
            </a:r>
            <a:r>
              <a:rPr lang="en-US" sz="2000" dirty="0" err="1"/>
              <a:t>chuỗi</a:t>
            </a:r>
            <a:r>
              <a:rPr lang="en-US" sz="2000" dirty="0"/>
              <a:t> </a:t>
            </a:r>
            <a:r>
              <a:rPr lang="en-US" sz="2000" dirty="0" err="1"/>
              <a:t>giá</a:t>
            </a:r>
            <a:r>
              <a:rPr lang="en-US" sz="2000" dirty="0"/>
              <a:t> </a:t>
            </a:r>
            <a:r>
              <a:rPr lang="en-US" sz="2000" dirty="0" err="1"/>
              <a:t>trị</a:t>
            </a:r>
            <a:r>
              <a:rPr lang="en-US" sz="2000" dirty="0"/>
              <a:t> </a:t>
            </a:r>
            <a:r>
              <a:rPr lang="en-US" sz="2000" dirty="0" err="1"/>
              <a:t>gắn</a:t>
            </a:r>
            <a:r>
              <a:rPr lang="en-US" sz="2000" dirty="0"/>
              <a:t> </a:t>
            </a:r>
            <a:r>
              <a:rPr lang="en-US" sz="2000" dirty="0" err="1"/>
              <a:t>sản</a:t>
            </a:r>
            <a:r>
              <a:rPr lang="en-US" sz="2000" dirty="0"/>
              <a:t> </a:t>
            </a:r>
            <a:r>
              <a:rPr lang="en-US" sz="2000" dirty="0" err="1"/>
              <a:t>xuất</a:t>
            </a:r>
            <a:r>
              <a:rPr lang="en-US" sz="2000" dirty="0"/>
              <a:t> </a:t>
            </a:r>
            <a:r>
              <a:rPr lang="en-US" sz="2000" dirty="0" err="1"/>
              <a:t>với</a:t>
            </a:r>
            <a:r>
              <a:rPr lang="en-US" sz="2000" dirty="0"/>
              <a:t> </a:t>
            </a:r>
            <a:r>
              <a:rPr lang="en-US" sz="2000" dirty="0" err="1"/>
              <a:t>chế</a:t>
            </a:r>
            <a:r>
              <a:rPr lang="en-US" sz="2000" dirty="0"/>
              <a:t> </a:t>
            </a:r>
            <a:r>
              <a:rPr lang="en-US" sz="2000" dirty="0" err="1"/>
              <a:t>biến</a:t>
            </a:r>
            <a:r>
              <a:rPr lang="en-US" sz="2000" dirty="0"/>
              <a:t>, </a:t>
            </a:r>
            <a:r>
              <a:rPr lang="en-US" sz="2000" dirty="0" err="1"/>
              <a:t>chuỗi</a:t>
            </a:r>
            <a:r>
              <a:rPr lang="en-US" sz="2000" dirty="0"/>
              <a:t> </a:t>
            </a:r>
            <a:r>
              <a:rPr lang="en-US" sz="2000" dirty="0" err="1"/>
              <a:t>lạnh</a:t>
            </a:r>
            <a:r>
              <a:rPr lang="en-US" sz="2000" dirty="0"/>
              <a:t>, logistic </a:t>
            </a:r>
            <a:r>
              <a:rPr lang="en-US" sz="2000" dirty="0" err="1"/>
              <a:t>cho</a:t>
            </a:r>
            <a:r>
              <a:rPr lang="en-US" sz="2000" dirty="0"/>
              <a:t> </a:t>
            </a:r>
            <a:r>
              <a:rPr lang="en-US" sz="2000" dirty="0" err="1"/>
              <a:t>các</a:t>
            </a:r>
            <a:r>
              <a:rPr lang="en-US" sz="2000" dirty="0"/>
              <a:t> </a:t>
            </a:r>
            <a:r>
              <a:rPr lang="en-US" sz="2000" dirty="0" err="1"/>
              <a:t>sản</a:t>
            </a:r>
            <a:r>
              <a:rPr lang="en-US" sz="2000" dirty="0"/>
              <a:t> </a:t>
            </a:r>
            <a:r>
              <a:rPr lang="en-US" sz="2000" dirty="0" err="1"/>
              <a:t>phẩm</a:t>
            </a:r>
            <a:r>
              <a:rPr lang="en-US" sz="2000" dirty="0"/>
              <a:t> </a:t>
            </a:r>
            <a:r>
              <a:rPr lang="en-US" sz="2000" dirty="0" err="1"/>
              <a:t>chiến</a:t>
            </a:r>
            <a:r>
              <a:rPr lang="en-US" sz="2000" dirty="0"/>
              <a:t> </a:t>
            </a:r>
            <a:r>
              <a:rPr lang="en-US" sz="2000" dirty="0" err="1"/>
              <a:t>lược</a:t>
            </a:r>
            <a:r>
              <a:rPr lang="en-US" sz="2000" dirty="0"/>
              <a:t>, </a:t>
            </a:r>
            <a:r>
              <a:rPr lang="en-US" sz="2000" dirty="0" err="1"/>
              <a:t>lấy</a:t>
            </a:r>
            <a:r>
              <a:rPr lang="en-US" sz="2000" dirty="0"/>
              <a:t> </a:t>
            </a:r>
            <a:r>
              <a:rPr lang="en-US" sz="2000" dirty="0" err="1"/>
              <a:t>đây</a:t>
            </a:r>
            <a:r>
              <a:rPr lang="en-US" sz="2000" dirty="0"/>
              <a:t> </a:t>
            </a:r>
            <a:r>
              <a:rPr lang="en-US" sz="2000" dirty="0" err="1"/>
              <a:t>làm</a:t>
            </a:r>
            <a:r>
              <a:rPr lang="en-US" sz="2000" dirty="0"/>
              <a:t> </a:t>
            </a:r>
            <a:r>
              <a:rPr lang="en-US" sz="2000" dirty="0" err="1"/>
              <a:t>cơ</a:t>
            </a:r>
            <a:r>
              <a:rPr lang="en-US" sz="2000" dirty="0"/>
              <a:t> </a:t>
            </a:r>
            <a:r>
              <a:rPr lang="en-US" sz="2000" dirty="0" err="1"/>
              <a:t>sở</a:t>
            </a:r>
            <a:r>
              <a:rPr lang="en-US" sz="2000" dirty="0"/>
              <a:t> </a:t>
            </a:r>
            <a:r>
              <a:rPr lang="en-US" sz="2000" dirty="0" err="1"/>
              <a:t>để</a:t>
            </a:r>
            <a:r>
              <a:rPr lang="en-US" sz="2000" dirty="0"/>
              <a:t> </a:t>
            </a:r>
            <a:r>
              <a:rPr lang="en-US" sz="2000" dirty="0" err="1"/>
              <a:t>nhân</a:t>
            </a:r>
            <a:r>
              <a:rPr lang="en-US" sz="2000" dirty="0"/>
              <a:t> </a:t>
            </a:r>
            <a:r>
              <a:rPr lang="en-US" sz="2000" dirty="0" err="1"/>
              <a:t>rộng</a:t>
            </a:r>
            <a:r>
              <a:rPr lang="en-US" sz="2000" dirty="0"/>
              <a:t> </a:t>
            </a:r>
            <a:r>
              <a:rPr lang="en-US" sz="2000" dirty="0" err="1"/>
              <a:t>ra</a:t>
            </a:r>
            <a:r>
              <a:rPr lang="en-US" sz="2000" dirty="0"/>
              <a:t> </a:t>
            </a:r>
            <a:r>
              <a:rPr lang="en-US" sz="2000" dirty="0" err="1"/>
              <a:t>các</a:t>
            </a:r>
            <a:r>
              <a:rPr lang="en-US" sz="2000" dirty="0"/>
              <a:t> </a:t>
            </a:r>
            <a:r>
              <a:rPr lang="en-US" sz="2000" dirty="0" err="1"/>
              <a:t>sản</a:t>
            </a:r>
            <a:r>
              <a:rPr lang="en-US" sz="2000" dirty="0"/>
              <a:t> </a:t>
            </a:r>
            <a:r>
              <a:rPr lang="en-US" sz="2000" dirty="0" err="1"/>
              <a:t>phẩm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</a:t>
            </a:r>
            <a:r>
              <a:rPr lang="en-US" sz="2000" dirty="0" err="1"/>
              <a:t>các</a:t>
            </a:r>
            <a:r>
              <a:rPr lang="en-US" sz="2000" dirty="0"/>
              <a:t> </a:t>
            </a:r>
            <a:r>
              <a:rPr lang="en-US" sz="2000" dirty="0" err="1"/>
              <a:t>địa</a:t>
            </a:r>
            <a:r>
              <a:rPr lang="en-US" sz="2000" dirty="0"/>
              <a:t> </a:t>
            </a:r>
            <a:r>
              <a:rPr lang="en-US" sz="2000" dirty="0" err="1"/>
              <a:t>phương</a:t>
            </a:r>
            <a:r>
              <a:rPr lang="en-US" sz="2000" dirty="0"/>
              <a:t> </a:t>
            </a:r>
            <a:r>
              <a:rPr lang="en-US" sz="2000" dirty="0" err="1"/>
              <a:t>khác</a:t>
            </a:r>
            <a:r>
              <a:rPr lang="en-US" sz="2000" dirty="0"/>
              <a:t>.</a:t>
            </a:r>
          </a:p>
          <a:p>
            <a:r>
              <a:rPr lang="en-US" sz="2000" dirty="0" err="1"/>
              <a:t>Xây</a:t>
            </a:r>
            <a:r>
              <a:rPr lang="en-US" sz="2000" dirty="0"/>
              <a:t> </a:t>
            </a:r>
            <a:r>
              <a:rPr lang="en-US" sz="2000" dirty="0" err="1"/>
              <a:t>dựng</a:t>
            </a:r>
            <a:r>
              <a:rPr lang="en-US" sz="2000" dirty="0"/>
              <a:t> </a:t>
            </a:r>
            <a:r>
              <a:rPr lang="en-US" sz="2000" dirty="0" err="1"/>
              <a:t>hệ</a:t>
            </a:r>
            <a:r>
              <a:rPr lang="en-US" sz="2000" dirty="0"/>
              <a:t> </a:t>
            </a:r>
            <a:r>
              <a:rPr lang="en-US" sz="2000" dirty="0" err="1"/>
              <a:t>thống</a:t>
            </a:r>
            <a:r>
              <a:rPr lang="en-US" sz="2000" dirty="0"/>
              <a:t> </a:t>
            </a:r>
            <a:r>
              <a:rPr lang="en-US" sz="2000" dirty="0" err="1"/>
              <a:t>thông</a:t>
            </a:r>
            <a:r>
              <a:rPr lang="en-US" sz="2000" dirty="0"/>
              <a:t> tin </a:t>
            </a:r>
            <a:r>
              <a:rPr lang="en-US" sz="2000" dirty="0" err="1"/>
              <a:t>cho</a:t>
            </a:r>
            <a:r>
              <a:rPr lang="en-US" sz="2000" dirty="0"/>
              <a:t> </a:t>
            </a:r>
            <a:r>
              <a:rPr lang="en-US" sz="2000" dirty="0" err="1"/>
              <a:t>ngành</a:t>
            </a:r>
            <a:r>
              <a:rPr lang="en-US" sz="2000" dirty="0"/>
              <a:t> </a:t>
            </a:r>
            <a:r>
              <a:rPr lang="en-US" sz="2000" dirty="0" err="1"/>
              <a:t>hàng</a:t>
            </a:r>
            <a:r>
              <a:rPr lang="en-US" sz="2000" dirty="0"/>
              <a:t> </a:t>
            </a:r>
            <a:r>
              <a:rPr lang="en-US" sz="2000" dirty="0" err="1"/>
              <a:t>rau</a:t>
            </a:r>
            <a:r>
              <a:rPr lang="en-US" sz="2000" dirty="0"/>
              <a:t> </a:t>
            </a:r>
            <a:r>
              <a:rPr lang="en-US" sz="2000" dirty="0" err="1"/>
              <a:t>quả</a:t>
            </a:r>
            <a:r>
              <a:rPr lang="en-US" sz="2000" dirty="0"/>
              <a:t> </a:t>
            </a:r>
            <a:r>
              <a:rPr lang="en-US" sz="2000" dirty="0" err="1"/>
              <a:t>với</a:t>
            </a:r>
            <a:r>
              <a:rPr lang="en-US" sz="2000" dirty="0"/>
              <a:t> </a:t>
            </a:r>
            <a:r>
              <a:rPr lang="en-US" sz="2000" dirty="0" err="1"/>
              <a:t>các</a:t>
            </a:r>
            <a:r>
              <a:rPr lang="en-US" sz="2000" dirty="0"/>
              <a:t> </a:t>
            </a:r>
            <a:r>
              <a:rPr lang="en-US" sz="2000" dirty="0" err="1"/>
              <a:t>thông</a:t>
            </a:r>
            <a:r>
              <a:rPr lang="en-US" sz="2000" dirty="0"/>
              <a:t> tin </a:t>
            </a:r>
            <a:r>
              <a:rPr lang="en-US" sz="2000" dirty="0" err="1"/>
              <a:t>như</a:t>
            </a:r>
            <a:r>
              <a:rPr lang="en-US" sz="2000" dirty="0"/>
              <a:t> </a:t>
            </a:r>
            <a:r>
              <a:rPr lang="en-US" sz="2000" dirty="0" err="1"/>
              <a:t>thị</a:t>
            </a:r>
            <a:r>
              <a:rPr lang="en-US" sz="2000" dirty="0"/>
              <a:t> </a:t>
            </a:r>
            <a:r>
              <a:rPr lang="en-US" sz="2000" dirty="0" err="1"/>
              <a:t>trường</a:t>
            </a:r>
            <a:r>
              <a:rPr lang="en-US" sz="2000" dirty="0"/>
              <a:t>, </a:t>
            </a:r>
            <a:r>
              <a:rPr lang="en-US" sz="2000" dirty="0" err="1"/>
              <a:t>môi</a:t>
            </a:r>
            <a:r>
              <a:rPr lang="en-US" sz="2000" dirty="0"/>
              <a:t> </a:t>
            </a:r>
            <a:r>
              <a:rPr lang="en-US" sz="2000" dirty="0" err="1"/>
              <a:t>trường</a:t>
            </a:r>
            <a:r>
              <a:rPr lang="en-US" sz="2000" dirty="0"/>
              <a:t> </a:t>
            </a:r>
            <a:r>
              <a:rPr lang="en-US" sz="2000" dirty="0" err="1"/>
              <a:t>đầu</a:t>
            </a:r>
            <a:r>
              <a:rPr lang="en-US" sz="2000" dirty="0"/>
              <a:t> </a:t>
            </a:r>
            <a:r>
              <a:rPr lang="en-US" sz="2000" dirty="0" err="1"/>
              <a:t>tư</a:t>
            </a:r>
            <a:r>
              <a:rPr lang="en-US" sz="2000" dirty="0"/>
              <a:t>, </a:t>
            </a:r>
            <a:r>
              <a:rPr lang="en-US" sz="2000" dirty="0" err="1"/>
              <a:t>địa</a:t>
            </a:r>
            <a:r>
              <a:rPr lang="en-US" sz="2000" dirty="0"/>
              <a:t> </a:t>
            </a:r>
            <a:r>
              <a:rPr lang="en-US" sz="2000" dirty="0" err="1"/>
              <a:t>bàn</a:t>
            </a:r>
            <a:r>
              <a:rPr lang="en-US" sz="2000" dirty="0"/>
              <a:t> </a:t>
            </a:r>
            <a:r>
              <a:rPr lang="en-US" sz="2000" dirty="0" err="1"/>
              <a:t>đầu</a:t>
            </a:r>
            <a:r>
              <a:rPr lang="en-US" sz="2000" dirty="0"/>
              <a:t> </a:t>
            </a:r>
            <a:r>
              <a:rPr lang="en-US" sz="2000" dirty="0" err="1"/>
              <a:t>tư</a:t>
            </a:r>
            <a:r>
              <a:rPr lang="en-US" sz="2000" dirty="0"/>
              <a:t>, </a:t>
            </a:r>
            <a:r>
              <a:rPr lang="en-US" sz="2000" dirty="0" err="1"/>
              <a:t>hồ</a:t>
            </a:r>
            <a:r>
              <a:rPr lang="en-US" sz="2000" dirty="0"/>
              <a:t> </a:t>
            </a:r>
            <a:r>
              <a:rPr lang="en-US" sz="2000" dirty="0" err="1"/>
              <a:t>sơ</a:t>
            </a:r>
            <a:r>
              <a:rPr lang="en-US" sz="2000" dirty="0"/>
              <a:t> </a:t>
            </a:r>
            <a:r>
              <a:rPr lang="en-US" sz="2000" dirty="0" err="1"/>
              <a:t>doanh</a:t>
            </a:r>
            <a:r>
              <a:rPr lang="en-US" sz="2000" dirty="0"/>
              <a:t> </a:t>
            </a:r>
            <a:r>
              <a:rPr lang="en-US" sz="2000" dirty="0" err="1"/>
              <a:t>nghiệp</a:t>
            </a:r>
            <a:r>
              <a:rPr lang="en-US" sz="2000" dirty="0"/>
              <a:t> </a:t>
            </a:r>
            <a:r>
              <a:rPr lang="en-US" sz="2000" dirty="0" err="1"/>
              <a:t>tiềm</a:t>
            </a:r>
            <a:r>
              <a:rPr lang="en-US" sz="2000" dirty="0"/>
              <a:t> </a:t>
            </a:r>
            <a:r>
              <a:rPr lang="en-US" sz="2000" dirty="0" err="1"/>
              <a:t>năng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</a:t>
            </a:r>
            <a:r>
              <a:rPr lang="en-US" sz="2000" dirty="0" err="1"/>
              <a:t>các</a:t>
            </a:r>
            <a:r>
              <a:rPr lang="en-US" sz="2000" dirty="0"/>
              <a:t> </a:t>
            </a:r>
            <a:r>
              <a:rPr lang="en-US" sz="2000" dirty="0" err="1"/>
              <a:t>chính</a:t>
            </a:r>
            <a:r>
              <a:rPr lang="en-US" sz="2000" dirty="0"/>
              <a:t> </a:t>
            </a:r>
            <a:r>
              <a:rPr lang="en-US" sz="2000" dirty="0" err="1"/>
              <a:t>sách</a:t>
            </a:r>
            <a:r>
              <a:rPr lang="en-US" sz="2000" dirty="0"/>
              <a:t> </a:t>
            </a:r>
            <a:r>
              <a:rPr lang="en-US" sz="2000" dirty="0" err="1"/>
              <a:t>ưu</a:t>
            </a:r>
            <a:r>
              <a:rPr lang="en-US" sz="2000" dirty="0"/>
              <a:t> </a:t>
            </a:r>
            <a:r>
              <a:rPr lang="en-US" sz="2000" dirty="0" err="1"/>
              <a:t>đãi</a:t>
            </a:r>
            <a:r>
              <a:rPr lang="en-US" sz="2000" dirty="0"/>
              <a:t> </a:t>
            </a:r>
            <a:r>
              <a:rPr lang="en-US" sz="2000" dirty="0" err="1"/>
              <a:t>trong</a:t>
            </a:r>
            <a:r>
              <a:rPr lang="en-US" sz="2000" dirty="0"/>
              <a:t> </a:t>
            </a:r>
            <a:r>
              <a:rPr lang="en-US" sz="2000" dirty="0" err="1"/>
              <a:t>ngành</a:t>
            </a:r>
            <a:r>
              <a:rPr lang="en-US" sz="2000" dirty="0"/>
              <a:t>; </a:t>
            </a:r>
            <a:r>
              <a:rPr lang="en-US" sz="2000" dirty="0" err="1"/>
              <a:t>xây</a:t>
            </a:r>
            <a:r>
              <a:rPr lang="en-US" sz="2000" dirty="0"/>
              <a:t> </a:t>
            </a:r>
            <a:r>
              <a:rPr lang="en-US" sz="2000" dirty="0" err="1"/>
              <a:t>dựng</a:t>
            </a:r>
            <a:r>
              <a:rPr lang="en-US" sz="2000" dirty="0"/>
              <a:t> </a:t>
            </a:r>
            <a:r>
              <a:rPr lang="en-US" sz="2000" dirty="0" err="1"/>
              <a:t>cơ</a:t>
            </a:r>
            <a:r>
              <a:rPr lang="en-US" sz="2000" dirty="0"/>
              <a:t> </a:t>
            </a:r>
            <a:r>
              <a:rPr lang="en-US" sz="2000" dirty="0" err="1"/>
              <a:t>chế</a:t>
            </a:r>
            <a:r>
              <a:rPr lang="en-US" sz="2000" dirty="0"/>
              <a:t> </a:t>
            </a:r>
            <a:r>
              <a:rPr lang="en-US" sz="2000" dirty="0" err="1"/>
              <a:t>hỗ</a:t>
            </a:r>
            <a:r>
              <a:rPr lang="en-US" sz="2000" dirty="0"/>
              <a:t> </a:t>
            </a:r>
            <a:r>
              <a:rPr lang="en-US" sz="2000" dirty="0" err="1"/>
              <a:t>trợ</a:t>
            </a:r>
            <a:r>
              <a:rPr lang="en-US" sz="2000" dirty="0"/>
              <a:t> </a:t>
            </a:r>
            <a:r>
              <a:rPr lang="en-US" sz="2000" dirty="0" err="1"/>
              <a:t>kết</a:t>
            </a:r>
            <a:r>
              <a:rPr lang="en-US" sz="2000" dirty="0"/>
              <a:t> </a:t>
            </a:r>
            <a:r>
              <a:rPr lang="en-US" sz="2000" dirty="0" err="1"/>
              <a:t>nối</a:t>
            </a:r>
            <a:r>
              <a:rPr lang="en-US" sz="2000" dirty="0"/>
              <a:t> </a:t>
            </a:r>
            <a:r>
              <a:rPr lang="en-US" sz="2000" dirty="0" err="1"/>
              <a:t>giữa</a:t>
            </a:r>
            <a:r>
              <a:rPr lang="en-US" sz="2000" dirty="0"/>
              <a:t> </a:t>
            </a:r>
            <a:r>
              <a:rPr lang="en-US" sz="2000" dirty="0" err="1"/>
              <a:t>các</a:t>
            </a:r>
            <a:r>
              <a:rPr lang="en-US" sz="2000" dirty="0"/>
              <a:t> </a:t>
            </a:r>
            <a:r>
              <a:rPr lang="en-US" sz="2000" dirty="0" err="1"/>
              <a:t>đối</a:t>
            </a:r>
            <a:r>
              <a:rPr lang="en-US" sz="2000" dirty="0"/>
              <a:t> </a:t>
            </a:r>
            <a:r>
              <a:rPr lang="en-US" sz="2000" dirty="0" err="1"/>
              <a:t>tác</a:t>
            </a:r>
            <a:r>
              <a:rPr lang="en-US" sz="2000" dirty="0"/>
              <a:t> </a:t>
            </a:r>
            <a:r>
              <a:rPr lang="en-US" sz="2000" dirty="0" err="1"/>
              <a:t>trong</a:t>
            </a:r>
            <a:r>
              <a:rPr lang="en-US" sz="2000" dirty="0"/>
              <a:t> </a:t>
            </a:r>
            <a:r>
              <a:rPr lang="en-US" sz="2000" dirty="0" err="1"/>
              <a:t>ngành</a:t>
            </a:r>
            <a:r>
              <a:rPr lang="en-US" sz="2000" dirty="0"/>
              <a:t> </a:t>
            </a:r>
            <a:r>
              <a:rPr lang="en-US" sz="2000" dirty="0" err="1" smtClean="0"/>
              <a:t>rau</a:t>
            </a:r>
            <a:r>
              <a:rPr lang="en-US" sz="2000" dirty="0" smtClean="0"/>
              <a:t> </a:t>
            </a:r>
            <a:r>
              <a:rPr lang="en-US" sz="2000" dirty="0" err="1" smtClean="0"/>
              <a:t>quả</a:t>
            </a:r>
            <a:endParaRPr lang="en-US" sz="2000" dirty="0"/>
          </a:p>
        </p:txBody>
      </p:sp>
      <p:pic>
        <p:nvPicPr>
          <p:cNvPr id="4" name="Picture 3" descr="A close up of a sign&#10;&#10;Description generated with very high confidence">
            <a:extLst>
              <a:ext uri="{FF2B5EF4-FFF2-40B4-BE49-F238E27FC236}">
                <a16:creationId xmlns="" xmlns:a16="http://schemas.microsoft.com/office/drawing/2014/main" id="{4EDF9052-BD2D-4FD8-9990-D36B474AB3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23" y="157121"/>
            <a:ext cx="989137" cy="1278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8053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660</Words>
  <Application>Microsoft Office PowerPoint</Application>
  <PresentationFormat>Widescreen</PresentationFormat>
  <Paragraphs>22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Courier New</vt:lpstr>
      <vt:lpstr>Office Theme</vt:lpstr>
      <vt:lpstr>NHÓM CÔNG TÁC RAU QUẢ VIỆT NAM</vt:lpstr>
      <vt:lpstr>Kết quả đạt được</vt:lpstr>
      <vt:lpstr>Khó khăn – Hạn chế</vt:lpstr>
      <vt:lpstr>Đề xuất kế hoạch hành động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Nguyen Chi Hieu</dc:creator>
  <cp:lastModifiedBy>PHONG NGUYEN</cp:lastModifiedBy>
  <cp:revision>46</cp:revision>
  <dcterms:created xsi:type="dcterms:W3CDTF">2018-08-08T16:35:16Z</dcterms:created>
  <dcterms:modified xsi:type="dcterms:W3CDTF">2018-08-15T07:33:21Z</dcterms:modified>
</cp:coreProperties>
</file>